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78F6191E-5E9F-4FDC-996B-44A08E0356F3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4052A04F-BCA5-41B1-A62B-F7155E0ADA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61E7B3-BE7A-4317-87BE-ACC907C19E6F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E3CF76-840E-4D08-BF1F-E8A479FCA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AF04D2D-3711-4014-9786-B04C52194D98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20E8C77-5AA8-493D-90B7-756838D235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589F84A-A7DB-48E4-BEFA-85655F60FC65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F4B71A8-FB3F-4C15-857D-A3E7BC37E7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DA4CC8E-BA6E-40B6-83DC-A0B7EDA5093C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C8BED45-B383-4C17-BEF2-F67E2BB152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552889A-CFF6-4912-B826-2AFCE5D75D29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9D56A21-D283-42A9-B741-D5EA2245CA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A7B4EB-4E37-4566-9994-4249AACD9008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5D131B-B7F7-4358-B491-FF2AD0B5AA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8CD01A1-A133-4405-81BE-6C720F432031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DADC665-6381-4A1B-AE82-5A260EB7E0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46BDE16F-2750-45AE-A3B3-DCEBE6B46F84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8E8CB4A0-B6E7-4BEE-A08D-EA5385B708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6C56A-CAE0-4F90-BEF3-667EABFA6540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0F6A1-512D-4CC9-8FDC-B36BC78BA7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F3A30-67E0-4404-B25B-9DA6B84D967B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F1CC47-5562-4744-8923-BC10D9EA3E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50C4085C-D083-4E61-8B37-DCC61922DBC0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EB3DADAA-CEA4-4BB5-BE87-4375B831FF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gif"/><Relationship Id="rId3" Type="http://schemas.openxmlformats.org/officeDocument/2006/relationships/image" Target="../media/image17.wmf"/><Relationship Id="rId7" Type="http://schemas.openxmlformats.org/officeDocument/2006/relationships/image" Target="../media/image12.wmf"/><Relationship Id="rId12" Type="http://schemas.openxmlformats.org/officeDocument/2006/relationships/image" Target="../media/image31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11" Type="http://schemas.openxmlformats.org/officeDocument/2006/relationships/image" Target="../media/image30.wmf"/><Relationship Id="rId5" Type="http://schemas.openxmlformats.org/officeDocument/2006/relationships/image" Target="../media/image25.wmf"/><Relationship Id="rId10" Type="http://schemas.openxmlformats.org/officeDocument/2006/relationships/image" Target="../media/image29.wmf"/><Relationship Id="rId4" Type="http://schemas.openxmlformats.org/officeDocument/2006/relationships/image" Target="../media/image14.wmf"/><Relationship Id="rId9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marR="0"/>
            <a:endParaRPr lang="cs-CZ" smtClean="0"/>
          </a:p>
        </p:txBody>
      </p:sp>
      <p:pic>
        <p:nvPicPr>
          <p:cNvPr id="13315" name="Obrázek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3316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Obrázek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27213" y="182563"/>
            <a:ext cx="5741987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31813" y="1916113"/>
          <a:ext cx="8064500" cy="44942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Člověk a jeho svět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VY_12_INOVACE_404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1.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Prvouka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Prezentace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Domácí zvířata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Poznávání a pojmenování členů zvířecí rodiny, hlasy zvířat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8. 4. 2013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9. 4. 2013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62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04150" y="5949950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C:\Users\teacher\AppData\Local\Microsoft\Windows\Temporary Internet Files\Content.IE5\YYX2MRDN\MC90023133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2060575"/>
            <a:ext cx="3914775" cy="2671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3" descr="C:\Users\teacher\AppData\Local\Microsoft\Windows\Temporary Internet Files\Content.IE5\7PBRPO7X\MC90005722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8263" y="3594100"/>
            <a:ext cx="1809750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1116013" y="836613"/>
            <a:ext cx="68453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POJMENUJ   JEDNOTLIVÉ   ČLENY   ZVÍŘECÍ    RODINY :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563938" y="1628775"/>
            <a:ext cx="9572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BÝK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55650" y="3395663"/>
            <a:ext cx="124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KRÁVA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940425" y="5516563"/>
            <a:ext cx="9350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TELE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C:\Users\teacher\AppData\Local\Microsoft\Windows\Temporary Internet Files\Content.IE5\GPLBT1IQ\MP90017847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01800" y="2306638"/>
            <a:ext cx="4565650" cy="299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TextovéPole 3"/>
          <p:cNvSpPr txBox="1">
            <a:spLocks noChangeArrowheads="1"/>
          </p:cNvSpPr>
          <p:nvPr/>
        </p:nvSpPr>
        <p:spPr bwMode="auto">
          <a:xfrm>
            <a:off x="1331913" y="981075"/>
            <a:ext cx="6845300" cy="67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POJMENUJ   JEDNOTLIVÉ   ČLENY   ZVÍŘECÍ    RODINY :</a:t>
            </a:r>
          </a:p>
          <a:p>
            <a:endParaRPr lang="cs-CZ">
              <a:latin typeface="Lucida Sans Unicode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132138" y="1844675"/>
            <a:ext cx="852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KŮŇ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516688" y="3284538"/>
            <a:ext cx="1468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KOBYLA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356100" y="566102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HŘÍBĚ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4" descr="C:\Users\teacher\AppData\Local\Microsoft\Windows\Temporary Internet Files\Content.IE5\7PBRPO7X\MP90044486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52663" y="1252538"/>
            <a:ext cx="3975100" cy="521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ovéPole 3"/>
          <p:cNvSpPr txBox="1">
            <a:spLocks noChangeArrowheads="1"/>
          </p:cNvSpPr>
          <p:nvPr/>
        </p:nvSpPr>
        <p:spPr bwMode="auto">
          <a:xfrm>
            <a:off x="1258888" y="836613"/>
            <a:ext cx="68468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POJMENUJ   JEDNOTLIVÉ   ČLENY   ZVÍŘECÍ    RODINY :</a:t>
            </a:r>
          </a:p>
          <a:p>
            <a:endParaRPr lang="cs-CZ" sz="2000">
              <a:latin typeface="Lucida Sans Unicode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68313" y="2636838"/>
            <a:ext cx="1485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KOCOUR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516688" y="5229225"/>
            <a:ext cx="12811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KOČKA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516688" y="2867025"/>
            <a:ext cx="10048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KOTĚ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4" descr="C:\Users\teacher\AppData\Local\Microsoft\Windows\Temporary Internet Files\Content.IE5\JRSM172F\MP90044479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1730375"/>
            <a:ext cx="3570287" cy="4684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TextovéPole 3"/>
          <p:cNvSpPr txBox="1">
            <a:spLocks noChangeArrowheads="1"/>
          </p:cNvSpPr>
          <p:nvPr/>
        </p:nvSpPr>
        <p:spPr bwMode="auto">
          <a:xfrm>
            <a:off x="971550" y="1052513"/>
            <a:ext cx="6838950" cy="677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POJMENUJ   JEDNOTLIVÉ   ČLENY   ZVÍŘECÍ    RODINY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>
              <a:latin typeface="Lucida Sans Unicode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11188" y="2924175"/>
            <a:ext cx="7159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PES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156325" y="2781300"/>
            <a:ext cx="989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FENA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156325" y="5084763"/>
            <a:ext cx="1141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ŠTĚNĚ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5" descr="C:\Users\teacher\AppData\Local\Microsoft\Windows\Temporary Internet Files\Content.IE5\7PBRPO7X\MC90014969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41863" y="3584575"/>
            <a:ext cx="2660650" cy="173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6" descr="C:\Users\teacher\AppData\Local\Microsoft\Windows\Temporary Internet Files\Content.IE5\GPLBT1IQ\MC90033241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66825" y="1481138"/>
            <a:ext cx="3449638" cy="209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ovéPole 3"/>
          <p:cNvSpPr txBox="1">
            <a:spLocks noChangeArrowheads="1"/>
          </p:cNvSpPr>
          <p:nvPr/>
        </p:nvSpPr>
        <p:spPr bwMode="auto">
          <a:xfrm>
            <a:off x="1042988" y="765175"/>
            <a:ext cx="68453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POJMENUJ   JEDNOTLIVÉ   ČLENY   ZVÍŘECÍ    RODINY :</a:t>
            </a:r>
          </a:p>
          <a:p>
            <a:endParaRPr lang="cs-CZ" sz="2000">
              <a:latin typeface="Lucida Sans Unicode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403350" y="4221163"/>
            <a:ext cx="1143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PRASE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580063" y="3068638"/>
            <a:ext cx="1673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PRASNICE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588125" y="5589588"/>
            <a:ext cx="919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SELE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C:\Users\teacher\AppData\Local\Microsoft\Windows\Temporary Internet Files\Content.IE5\7PBRPO7X\MC90010935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32388" y="1844675"/>
            <a:ext cx="2217737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4" descr="C:\Users\teacher\AppData\Local\Microsoft\Windows\Temporary Internet Files\Content.IE5\GPLBT1IQ\MC9003265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98613" y="2492375"/>
            <a:ext cx="1820862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5" descr="C:\Users\teacher\AppData\Local\Microsoft\Windows\Temporary Internet Files\Content.IE5\GPLBT1IQ\MC90023792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7900" y="4005263"/>
            <a:ext cx="1454150" cy="198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TextovéPole 3"/>
          <p:cNvSpPr txBox="1">
            <a:spLocks noChangeArrowheads="1"/>
          </p:cNvSpPr>
          <p:nvPr/>
        </p:nvSpPr>
        <p:spPr bwMode="auto">
          <a:xfrm>
            <a:off x="1547813" y="1008063"/>
            <a:ext cx="6845300" cy="677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POJMENUJ   JEDNOTLIVÉ   ČLENY   ZVÍŘECÍ    RODINY :</a:t>
            </a:r>
          </a:p>
          <a:p>
            <a:endParaRPr lang="cs-CZ">
              <a:latin typeface="Lucida Sans Unicode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908175" y="4797425"/>
            <a:ext cx="15033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KACHNA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473825" y="2060575"/>
            <a:ext cx="12271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KAČER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473825" y="5259388"/>
            <a:ext cx="14684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KACHNĚ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3" descr="C:\Users\teacher\AppData\Local\Microsoft\Windows\Temporary Internet Files\Content.IE5\EYJKLHWV\MC90029721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0300" y="2508250"/>
            <a:ext cx="1800225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Picture 4" descr="C:\Users\teacher\AppData\Local\Microsoft\Windows\Temporary Internet Files\Content.IE5\YYX2MRDN\MC90037009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19250" y="2016125"/>
            <a:ext cx="1822450" cy="141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6" descr="C:\Users\teacher\AppData\Local\Microsoft\Windows\Temporary Internet Files\Content.IE5\JRSM172F\MC90002788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30475" y="3729038"/>
            <a:ext cx="1538288" cy="2166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3"/>
          <p:cNvSpPr txBox="1">
            <a:spLocks noChangeArrowheads="1"/>
          </p:cNvSpPr>
          <p:nvPr/>
        </p:nvSpPr>
        <p:spPr bwMode="auto">
          <a:xfrm>
            <a:off x="1619250" y="1268413"/>
            <a:ext cx="68453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POJMENUJ   JEDNOTLIVÉ   ČLENY   ZVÍŘECÍ    RODINY :</a:t>
            </a:r>
          </a:p>
          <a:p>
            <a:endParaRPr lang="cs-CZ" sz="2000">
              <a:latin typeface="Lucida Sans Unicode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671888" y="2349500"/>
            <a:ext cx="1228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BERAN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156325" y="4581525"/>
            <a:ext cx="1022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OVCE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286250" y="5589588"/>
            <a:ext cx="11255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JEHNĚ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C:\Users\teacher\AppData\Local\Microsoft\Windows\Temporary Internet Files\Content.IE5\VY543N4H\MC90032445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2543175"/>
            <a:ext cx="1817688" cy="183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" name="Picture 3" descr="C:\Users\teacher\AppData\Local\Microsoft\Windows\Temporary Internet Files\Content.IE5\JRSM172F\MC90029719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6825" y="1916113"/>
            <a:ext cx="1579563" cy="181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1476375" y="981075"/>
            <a:ext cx="68453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POJMENUJ   JEDNOTLIVÉ   ČLENY   ZVÍŘECÍ    RODINY :</a:t>
            </a:r>
          </a:p>
          <a:p>
            <a:endParaRPr lang="cs-CZ" sz="2000">
              <a:latin typeface="Lucida Sans Unicode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600325" y="1916113"/>
            <a:ext cx="10414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KOZA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643438" y="4005263"/>
            <a:ext cx="11938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KOZEL</a:t>
            </a:r>
          </a:p>
        </p:txBody>
      </p:sp>
      <p:pic>
        <p:nvPicPr>
          <p:cNvPr id="21510" name="Picture 4" descr="C:\Users\teacher\AppData\Local\Microsoft\Windows\Temporary Internet Files\Content.IE5\WQXP0PH0\MP900439317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43675" y="4865688"/>
            <a:ext cx="1152525" cy="173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240338" y="5730875"/>
            <a:ext cx="1193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KŮZLE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C:\Users\teacher\AppData\Local\Microsoft\Windows\Temporary Internet Files\Content.IE5\VY543N4H\MP90018049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4663" y="2595563"/>
            <a:ext cx="3657600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Picture 3" descr="C:\Users\teacher\AppData\Local\Microsoft\Windows\Temporary Internet Files\Content.IE5\EYJKLHWV\MP90042658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8775" y="1700213"/>
            <a:ext cx="2903538" cy="363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684213" y="476250"/>
            <a:ext cx="95805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POJMENUJ   JEDNOTLIVÉ   ČLENY   ZVÍŘECÍ    RODINY :</a:t>
            </a:r>
          </a:p>
          <a:p>
            <a:endParaRPr lang="cs-CZ" sz="2000">
              <a:latin typeface="Lucida Sans Unicode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042988" y="5876925"/>
            <a:ext cx="1487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KOHOUT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572000" y="1557338"/>
            <a:ext cx="13985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SLEPICE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970588" y="5589588"/>
            <a:ext cx="1022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KUŘE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4" descr="C:\Users\teacher\AppData\Local\Microsoft\Windows\Temporary Internet Files\Content.IE5\TITHI4I3\MC90003067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3462338"/>
            <a:ext cx="1157288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4" name="Picture 5" descr="C:\Users\teacher\AppData\Local\Microsoft\Windows\Temporary Internet Files\Content.IE5\WQXP0PH0\MC90003048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42988" y="1946275"/>
            <a:ext cx="1655762" cy="210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6" descr="C:\Users\teacher\AppData\Local\Microsoft\Windows\Temporary Internet Files\Content.IE5\VY543N4H\MC90020902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42050" y="1700213"/>
            <a:ext cx="1893888" cy="2017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TextovéPole 4"/>
          <p:cNvSpPr txBox="1">
            <a:spLocks noChangeArrowheads="1"/>
          </p:cNvSpPr>
          <p:nvPr/>
        </p:nvSpPr>
        <p:spPr bwMode="auto">
          <a:xfrm>
            <a:off x="1258888" y="836613"/>
            <a:ext cx="6846887" cy="98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POJMENUJ   JEDNOTLIVÉ   ČLENY   ZVÍŘECÍ    RODINY :</a:t>
            </a:r>
          </a:p>
          <a:p>
            <a:endParaRPr lang="cs-CZ" sz="2000">
              <a:latin typeface="Times New Roman" pitchFamily="18" charset="0"/>
              <a:cs typeface="Times New Roman" pitchFamily="18" charset="0"/>
            </a:endParaRPr>
          </a:p>
          <a:p>
            <a:endParaRPr lang="cs-CZ">
              <a:latin typeface="Lucida Sans Unicode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132138" y="2205038"/>
            <a:ext cx="14176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HOUSER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356100" y="5224463"/>
            <a:ext cx="1023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HUSA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242050" y="4221163"/>
            <a:ext cx="121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HOUSE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3"/>
          <p:cNvSpPr txBox="1">
            <a:spLocks noChangeArrowheads="1"/>
          </p:cNvSpPr>
          <p:nvPr/>
        </p:nvSpPr>
        <p:spPr bwMode="auto">
          <a:xfrm>
            <a:off x="250825" y="306388"/>
            <a:ext cx="55022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DOPIŠ   DO   BUBLIN HLASY   ZVÍŘAT  :</a:t>
            </a:r>
          </a:p>
        </p:txBody>
      </p:sp>
      <p:pic>
        <p:nvPicPr>
          <p:cNvPr id="24578" name="Picture 2" descr="C:\Users\teacher\AppData\Local\Microsoft\Windows\Temporary Internet Files\Content.IE5\WQXP0PH0\MC90003048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6688" y="1989138"/>
            <a:ext cx="1144587" cy="145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álný popisek 4"/>
          <p:cNvSpPr/>
          <p:nvPr/>
        </p:nvSpPr>
        <p:spPr>
          <a:xfrm>
            <a:off x="901700" y="1236663"/>
            <a:ext cx="914400" cy="61277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80" name="Picture 2" descr="C:\Users\teacher\AppData\Local\Microsoft\Windows\Temporary Internet Files\Content.IE5\VY543N4H\MC90032445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5251450"/>
            <a:ext cx="1604963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válný popisek 5"/>
          <p:cNvSpPr/>
          <p:nvPr/>
        </p:nvSpPr>
        <p:spPr>
          <a:xfrm>
            <a:off x="1358900" y="4638675"/>
            <a:ext cx="914400" cy="61277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82" name="Picture 3" descr="C:\Users\teacher\AppData\Local\Microsoft\Windows\Temporary Internet Files\Content.IE5\EYJKLHWV\MC90029721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10400" y="836613"/>
            <a:ext cx="1801813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válný popisek 9"/>
          <p:cNvSpPr/>
          <p:nvPr/>
        </p:nvSpPr>
        <p:spPr>
          <a:xfrm>
            <a:off x="8002588" y="0"/>
            <a:ext cx="914400" cy="61277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84" name="Picture 3" descr="C:\Users\teacher\AppData\Local\Microsoft\Windows\Temporary Internet Files\Content.IE5\TITHI4I3\MC90044141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011363" y="1357313"/>
            <a:ext cx="1822450" cy="182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válný popisek 10"/>
          <p:cNvSpPr/>
          <p:nvPr/>
        </p:nvSpPr>
        <p:spPr>
          <a:xfrm>
            <a:off x="3552825" y="844550"/>
            <a:ext cx="914400" cy="61277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86" name="Picture 4" descr="C:\Users\teacher\AppData\Local\Microsoft\Windows\Temporary Internet Files\Content.IE5\WQXP0PH0\MC900441395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329488" y="5453063"/>
            <a:ext cx="1809750" cy="134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válný popisek 11"/>
          <p:cNvSpPr/>
          <p:nvPr/>
        </p:nvSpPr>
        <p:spPr>
          <a:xfrm>
            <a:off x="7766050" y="4862513"/>
            <a:ext cx="914400" cy="61277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88" name="Picture 4" descr="C:\Users\teacher\AppData\Local\Microsoft\Windows\Temporary Internet Files\Content.IE5\GPLBT1IQ\MC90032650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5084763"/>
            <a:ext cx="1820862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válný popisek 12"/>
          <p:cNvSpPr/>
          <p:nvPr/>
        </p:nvSpPr>
        <p:spPr>
          <a:xfrm>
            <a:off x="3552825" y="4556125"/>
            <a:ext cx="914400" cy="61277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90" name="Picture 8" descr="C:\Users\teacher\AppData\Local\Microsoft\Windows\Temporary Internet Files\Content.IE5\VY543N4H\MM910001139[1].gif"/>
          <p:cNvPicPr>
            <a:picLocks noChangeAspect="1" noChangeArrowheads="1" noCrop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195888" y="1122363"/>
            <a:ext cx="1114425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válný popisek 13"/>
          <p:cNvSpPr/>
          <p:nvPr/>
        </p:nvSpPr>
        <p:spPr>
          <a:xfrm>
            <a:off x="5410200" y="223838"/>
            <a:ext cx="914400" cy="61277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92" name="Picture 9" descr="C:\Users\teacher\AppData\Local\Microsoft\Windows\Temporary Internet Files\Content.IE5\WQXP0PH0\MC900436209[1]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766050" y="1989138"/>
            <a:ext cx="12954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Oválný popisek 14"/>
          <p:cNvSpPr/>
          <p:nvPr/>
        </p:nvSpPr>
        <p:spPr>
          <a:xfrm flipH="1">
            <a:off x="6875463" y="2487613"/>
            <a:ext cx="890587" cy="61277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94" name="Picture 10" descr="C:\Users\teacher\AppData\Local\Microsoft\Windows\Temporary Internet Files\Content.IE5\VY543N4H\MC900325600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898900" y="5453063"/>
            <a:ext cx="1854200" cy="118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Oválný popisek 16"/>
          <p:cNvSpPr/>
          <p:nvPr/>
        </p:nvSpPr>
        <p:spPr>
          <a:xfrm>
            <a:off x="5715000" y="5168900"/>
            <a:ext cx="914400" cy="61277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96" name="Picture 11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172200" y="3419475"/>
            <a:ext cx="2006600" cy="142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Oválný popisek 17"/>
          <p:cNvSpPr/>
          <p:nvPr/>
        </p:nvSpPr>
        <p:spPr>
          <a:xfrm flipH="1">
            <a:off x="5580063" y="2719388"/>
            <a:ext cx="914400" cy="61277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98" name="Picture 12" descr="C:\Users\teacher\AppData\Local\Microsoft\Windows\Temporary Internet Files\Content.IE5\TITHI4I3\MC900026909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951038" y="3408363"/>
            <a:ext cx="1836737" cy="104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Oválný popisek 18"/>
          <p:cNvSpPr/>
          <p:nvPr/>
        </p:nvSpPr>
        <p:spPr>
          <a:xfrm>
            <a:off x="3551238" y="3205163"/>
            <a:ext cx="914400" cy="61277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3"/>
          <p:cNvSpPr txBox="1">
            <a:spLocks noChangeArrowheads="1"/>
          </p:cNvSpPr>
          <p:nvPr/>
        </p:nvSpPr>
        <p:spPr bwMode="auto">
          <a:xfrm>
            <a:off x="611188" y="333375"/>
            <a:ext cx="7832725" cy="563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Pes  …………   dům.</a:t>
            </a:r>
          </a:p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Ptáci mají …………..</a:t>
            </a:r>
          </a:p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Kachna umí  ………….  po vodě.</a:t>
            </a:r>
          </a:p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Umíš  ………………  na  koni?</a:t>
            </a:r>
          </a:p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Kráva  nám  dává  ………………</a:t>
            </a:r>
          </a:p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……………….. loví myši.</a:t>
            </a:r>
          </a:p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Ovce,  koza  a kráva  dává  …………</a:t>
            </a:r>
          </a:p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Husa, kachna,  slepice snáší …………</a:t>
            </a:r>
          </a:p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Prase se rádo  ………………. v  blátě.</a:t>
            </a:r>
          </a:p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Králíci bydlí v ………………</a:t>
            </a:r>
            <a:r>
              <a:rPr lang="cs-CZ" sz="2800">
                <a:latin typeface="Times New Roman" pitchFamily="18" charset="0"/>
                <a:cs typeface="Times New Roman" pitchFamily="18" charset="0"/>
              </a:rPr>
              <a:t>....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3"/>
          <p:cNvSpPr txBox="1">
            <a:spLocks noChangeArrowheads="1"/>
          </p:cNvSpPr>
          <p:nvPr/>
        </p:nvSpPr>
        <p:spPr bwMode="auto">
          <a:xfrm>
            <a:off x="755650" y="692150"/>
            <a:ext cx="5464175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Lucida Sans Unicode" pitchFamily="34" charset="0"/>
              </a:rPr>
              <a:t>Použity obrázky Microsoft Word 2010 –  klipart</a:t>
            </a:r>
            <a:r>
              <a:rPr lang="cs-CZ"/>
              <a:t>:</a:t>
            </a:r>
          </a:p>
          <a:p>
            <a:r>
              <a:rPr lang="cs-CZ"/>
              <a:t>www.office.microsoft.com</a:t>
            </a:r>
          </a:p>
          <a:p>
            <a:endParaRPr lang="cs-CZ">
              <a:latin typeface="Lucida Sans Unicode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ppt/theme/themeOverride2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ppt/theme/themeOverride3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ppt/theme/themeOverride4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128</TotalTime>
  <Words>198</Words>
  <Application>Microsoft Office PowerPoint</Application>
  <PresentationFormat>On-screen Show (4:3)</PresentationFormat>
  <Paragraphs>81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14</vt:i4>
      </vt:variant>
    </vt:vector>
  </HeadingPairs>
  <TitlesOfParts>
    <vt:vector size="29" baseType="lpstr">
      <vt:lpstr>Lucida Sans Unicode</vt:lpstr>
      <vt:lpstr>Arial</vt:lpstr>
      <vt:lpstr>Wingdings 3</vt:lpstr>
      <vt:lpstr>Verdana</vt:lpstr>
      <vt:lpstr>Wingdings 2</vt:lpstr>
      <vt:lpstr>Calibri</vt:lpstr>
      <vt:lpstr>Times New Roman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404,  9.4.2013</cp:keywords>
  <cp:lastModifiedBy>DUM</cp:lastModifiedBy>
  <cp:revision>16</cp:revision>
  <dcterms:created xsi:type="dcterms:W3CDTF">2013-04-08T14:47:11Z</dcterms:created>
  <dcterms:modified xsi:type="dcterms:W3CDTF">2014-09-01T14:18:02Z</dcterms:modified>
</cp:coreProperties>
</file>