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3" r:id="rId4"/>
    <p:sldId id="257" r:id="rId5"/>
    <p:sldId id="264" r:id="rId6"/>
    <p:sldId id="265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7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CC76AC1-10E3-4F27-B7BD-7ACED06A67AD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B800D7E-CAC6-4F83-BA74-5B4F0C704BB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" name="Obrázek 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37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11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042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1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0134431"/>
              </p:ext>
            </p:extLst>
          </p:nvPr>
        </p:nvGraphicFramePr>
        <p:xfrm>
          <a:off x="618946" y="1956346"/>
          <a:ext cx="8064896" cy="48584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jeho svět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VY_12_INOVACE_406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5. ročník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Křížovky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Šárka  Prokšová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Evropské státy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formou doplňování křížovky ověřují vědomosti získané hodinách vlastivědy.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14.3. 2013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6.5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754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520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6672"/>
            <a:ext cx="8891688" cy="5760640"/>
          </a:xfrm>
        </p:spPr>
      </p:pic>
    </p:spTree>
    <p:extLst>
      <p:ext uri="{BB962C8B-B14F-4D97-AF65-F5344CB8AC3E}">
        <p14:creationId xmlns:p14="http://schemas.microsoft.com/office/powerpoint/2010/main" val="134897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20688"/>
            <a:ext cx="8936377" cy="5760640"/>
          </a:xfrm>
        </p:spPr>
      </p:pic>
    </p:spTree>
    <p:extLst>
      <p:ext uri="{BB962C8B-B14F-4D97-AF65-F5344CB8AC3E}">
        <p14:creationId xmlns:p14="http://schemas.microsoft.com/office/powerpoint/2010/main" val="21897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7509"/>
            <a:ext cx="5427897" cy="6527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32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8784976" cy="6550735"/>
          </a:xfrm>
        </p:spPr>
      </p:pic>
    </p:spTree>
    <p:extLst>
      <p:ext uri="{BB962C8B-B14F-4D97-AF65-F5344CB8AC3E}">
        <p14:creationId xmlns:p14="http://schemas.microsoft.com/office/powerpoint/2010/main" val="357721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1"/>
            <a:ext cx="8856984" cy="6516537"/>
          </a:xfrm>
        </p:spPr>
      </p:pic>
    </p:spTree>
    <p:extLst>
      <p:ext uri="{BB962C8B-B14F-4D97-AF65-F5344CB8AC3E}">
        <p14:creationId xmlns:p14="http://schemas.microsoft.com/office/powerpoint/2010/main" val="66993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7509"/>
            <a:ext cx="5427897" cy="6527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33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http://www.google.cz/imgres?q=slepa+mapa+evropy&amp;um=1&amp;hl=cs&amp;sa=N&amp;biw=1007&amp;bih=531&amp;tbm=isch&amp;tbnid=V50sBsq62bppmM:&amp;imgrefurl=http://evropa.chytry.cz/mapy.html&amp;docid=oaO_FKcBSwXzsM&amp;imgurl=http://evropa.chytry.cz/mapa1.gif&amp;w=400&amp;h=481&amp;ei=2QVCUceHO8OdtAaRpYCoCw&amp;zoom=1&amp;iact=</a:t>
            </a:r>
            <a:r>
              <a:rPr lang="cs-CZ" sz="1400" dirty="0" err="1" smtClean="0"/>
              <a:t>rc&amp;dur</a:t>
            </a:r>
            <a:r>
              <a:rPr lang="cs-CZ" sz="1400" dirty="0" smtClean="0"/>
              <a:t>=265&amp;page=2&amp;tbnh=96&amp;tbnw=80&amp;start=18&amp;ndsp=22&amp;ved=1t:429,r:23,s:0,i:155&amp;tx=58&amp;ty=68, 14.3. </a:t>
            </a:r>
            <a:r>
              <a:rPr lang="cs-CZ" sz="1400" smtClean="0"/>
              <a:t>18.45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2232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59</TotalTime>
  <Words>108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ttp://www.google.cz/imgres?q=slepa+mapa+evropy&amp;um=1&amp;hl=cs&amp;sa=N&amp;biw=1007&amp;bih=531&amp;tbm=isch&amp;tbnid=V50sBsq62bppmM:&amp;imgrefurl=http://evropa.chytry.cz/mapy.html&amp;docid=oaO_FKcBSwXzsM&amp;imgurl=http://evropa.chytry.cz/mapa1.gif&amp;w=400&amp;h=481&amp;ei=2QVCUceHO8OdtAaRpYCoCw&amp;zoom=1&amp;iact=rc&amp;dur=265&amp;page=2&amp;tbnh=96&amp;tbnw=80&amp;start=18&amp;ndsp=22&amp;ved=1t:429,r:23,s:0,i:155&amp;tx=58&amp;ty=68, 14.3. 18.45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406; 6.5.2013</cp:keywords>
  <cp:lastModifiedBy>teacher</cp:lastModifiedBy>
  <cp:revision>11</cp:revision>
  <dcterms:created xsi:type="dcterms:W3CDTF">2013-03-14T17:15:28Z</dcterms:created>
  <dcterms:modified xsi:type="dcterms:W3CDTF">2013-06-20T18:01:01Z</dcterms:modified>
</cp:coreProperties>
</file>