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DCCECB-4489-41CF-A562-46EBFFD9E037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F5561B-53FF-49A0-BCB9-C21FC4E1D8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04582-AD13-4E3F-AE25-394533E82089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6EC2C-4D80-437C-A9CC-FC663F2F7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459B0B-6A50-4C6E-91CA-B4AEF98F5987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6E8FC62-081D-4051-A6B6-B6F7169C8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84539-74EE-4C73-A6A5-F5F2DB4E8F67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ED915-74F3-48A9-8D89-0AA4F8B44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3B9C2-CAEE-473C-B76C-0F1B2A87B39B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EAD7C-1774-4492-8CF9-ED9BE74EF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07C4F-FE85-4CB4-B28F-4828917AD492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63C9-9F29-407A-A9A9-8C1D39380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7076D3-5DC7-4D70-BD91-F773E68EE757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9F8406-0A01-43AC-B3F4-1F895622B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C6C71-1A97-4C94-9BA7-EAFD06391FF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48998-69F3-4A91-A7DB-39EC9E3DFF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588258-F72F-422A-924E-CB1332FF2B4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F0E9E7-EA70-474D-BFAB-0FC4530F3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39C0B-C4CA-4F1F-8C62-4039860928B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60823-B049-4592-A74E-FE79E235D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AC12A-B73A-4183-A17A-B418D4ECDFC5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2336F-EEAA-4AA0-92C4-BAF975318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2268138-60D8-4090-9560-FC8A21F27D4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F69490F-5B90-4AAE-98CF-F18A8C857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13" y="3684588"/>
            <a:ext cx="7772400" cy="9144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pic>
        <p:nvPicPr>
          <p:cNvPr id="1331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16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7213" y="182563"/>
            <a:ext cx="5741987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1813" y="1916113"/>
          <a:ext cx="8064500" cy="476726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 a 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VY_12_INOVACE_408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Prvouka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Lidské tělo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n-lt"/>
                        </a:rPr>
                        <a:t>Popis částí lidského těla</a:t>
                      </a: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péče o zdraví, hygiena, zdravá výživa, nemoci, úrazy.</a:t>
                      </a:r>
                      <a:endParaRPr lang="cs-CZ" sz="16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</a:t>
                      </a:r>
                      <a:r>
                        <a:rPr lang="cs-CZ" sz="1400" smtClean="0"/>
                        <a:t>. </a:t>
                      </a:r>
                      <a:r>
                        <a:rPr lang="cs-CZ" sz="1400" dirty="0" smtClean="0"/>
                        <a:t>2. 2013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5. 2. 2013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6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04150" y="5949950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C:\Users\teacher\AppData\Local\Microsoft\Windows\Temporary Internet Files\Content.IE5\7PBRPO7X\MC9004405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5850" y="1916113"/>
            <a:ext cx="4443413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5580063" y="1692275"/>
            <a:ext cx="2305050" cy="863600"/>
          </a:xfrm>
          <a:prstGeom prst="straightConnector1">
            <a:avLst/>
          </a:prstGeom>
          <a:ln w="63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39" name="TextovéPole 10"/>
          <p:cNvSpPr txBox="1">
            <a:spLocks noChangeArrowheads="1"/>
          </p:cNvSpPr>
          <p:nvPr/>
        </p:nvSpPr>
        <p:spPr bwMode="auto">
          <a:xfrm>
            <a:off x="827088" y="620713"/>
            <a:ext cx="3111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Popiš</a:t>
            </a:r>
            <a:r>
              <a:rPr lang="cs-CZ" sz="2400">
                <a:latin typeface="Verdana" pitchFamily="34" charset="0"/>
              </a:rPr>
              <a:t>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části lidské hlavy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5508625" y="2708275"/>
            <a:ext cx="2159000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011863" y="3789363"/>
            <a:ext cx="1873250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547813" y="4149725"/>
            <a:ext cx="3028950" cy="3587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843213" y="4329113"/>
            <a:ext cx="1733550" cy="1476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4643438" y="4797425"/>
            <a:ext cx="1223962" cy="1152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1547813" y="2276475"/>
            <a:ext cx="2952750" cy="1008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C:\Users\teacher\AppData\Local\Microsoft\Windows\Temporary Internet Files\Content.IE5\7PBRPO7X\MC9004405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5850" y="1916113"/>
            <a:ext cx="4443413" cy="300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5580063" y="1692275"/>
            <a:ext cx="2305050" cy="863600"/>
          </a:xfrm>
          <a:prstGeom prst="straightConnector1">
            <a:avLst/>
          </a:prstGeom>
          <a:ln w="63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827088" y="620713"/>
            <a:ext cx="3003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Popiš</a:t>
            </a:r>
            <a:r>
              <a:rPr lang="cs-CZ" sz="2400">
                <a:latin typeface="Verdana" pitchFamily="34" charset="0"/>
              </a:rPr>
              <a:t> části lidské hlavy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5508625" y="2708275"/>
            <a:ext cx="2159000" cy="9366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011863" y="3789363"/>
            <a:ext cx="1873250" cy="215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547813" y="4149725"/>
            <a:ext cx="3028950" cy="3587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2843213" y="4329113"/>
            <a:ext cx="1733550" cy="1476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643438" y="4797425"/>
            <a:ext cx="1223962" cy="1152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1547813" y="2276475"/>
            <a:ext cx="2952750" cy="1008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0" name="TextovéPole 13"/>
          <p:cNvSpPr txBox="1">
            <a:spLocks noChangeArrowheads="1"/>
          </p:cNvSpPr>
          <p:nvPr/>
        </p:nvSpPr>
        <p:spPr bwMode="auto">
          <a:xfrm>
            <a:off x="6732588" y="1268413"/>
            <a:ext cx="14271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VLASY</a:t>
            </a:r>
          </a:p>
        </p:txBody>
      </p:sp>
      <p:sp>
        <p:nvSpPr>
          <p:cNvPr id="15371" name="TextovéPole 14"/>
          <p:cNvSpPr txBox="1">
            <a:spLocks noChangeArrowheads="1"/>
          </p:cNvSpPr>
          <p:nvPr/>
        </p:nvSpPr>
        <p:spPr bwMode="auto">
          <a:xfrm>
            <a:off x="7446963" y="2124075"/>
            <a:ext cx="1012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OKO</a:t>
            </a:r>
          </a:p>
        </p:txBody>
      </p:sp>
      <p:sp>
        <p:nvSpPr>
          <p:cNvPr id="15372" name="TextovéPole 15"/>
          <p:cNvSpPr txBox="1">
            <a:spLocks noChangeArrowheads="1"/>
          </p:cNvSpPr>
          <p:nvPr/>
        </p:nvSpPr>
        <p:spPr bwMode="auto">
          <a:xfrm>
            <a:off x="7446963" y="3417888"/>
            <a:ext cx="1279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UCHO</a:t>
            </a:r>
          </a:p>
        </p:txBody>
      </p:sp>
      <p:sp>
        <p:nvSpPr>
          <p:cNvPr id="15373" name="TextovéPole 16"/>
          <p:cNvSpPr txBox="1">
            <a:spLocks noChangeArrowheads="1"/>
          </p:cNvSpPr>
          <p:nvPr/>
        </p:nvSpPr>
        <p:spPr bwMode="auto">
          <a:xfrm>
            <a:off x="539750" y="1916113"/>
            <a:ext cx="987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ČELO</a:t>
            </a:r>
          </a:p>
        </p:txBody>
      </p:sp>
      <p:sp>
        <p:nvSpPr>
          <p:cNvPr id="15374" name="TextovéPole 17"/>
          <p:cNvSpPr txBox="1">
            <a:spLocks noChangeArrowheads="1"/>
          </p:cNvSpPr>
          <p:nvPr/>
        </p:nvSpPr>
        <p:spPr bwMode="auto">
          <a:xfrm>
            <a:off x="539750" y="4149725"/>
            <a:ext cx="8016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NOS</a:t>
            </a:r>
          </a:p>
        </p:txBody>
      </p:sp>
      <p:sp>
        <p:nvSpPr>
          <p:cNvPr id="15375" name="TextovéPole 18"/>
          <p:cNvSpPr txBox="1">
            <a:spLocks noChangeArrowheads="1"/>
          </p:cNvSpPr>
          <p:nvPr/>
        </p:nvSpPr>
        <p:spPr bwMode="auto">
          <a:xfrm>
            <a:off x="2051050" y="5805488"/>
            <a:ext cx="1152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ÚSTA</a:t>
            </a:r>
          </a:p>
        </p:txBody>
      </p:sp>
      <p:sp>
        <p:nvSpPr>
          <p:cNvPr id="15376" name="TextovéPole 19"/>
          <p:cNvSpPr txBox="1">
            <a:spLocks noChangeArrowheads="1"/>
          </p:cNvSpPr>
          <p:nvPr/>
        </p:nvSpPr>
        <p:spPr bwMode="auto">
          <a:xfrm>
            <a:off x="5867400" y="5949950"/>
            <a:ext cx="12636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BRADA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684213" y="620713"/>
            <a:ext cx="4751387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Jakou barvu očí má tvůj kamarád?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Jakou barvu očí máš ty?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Jakou barvu vlasů má kamarád?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Jakou barvu vlasů máš ty?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Najdi rozdíl na postavách :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Pokus se nakreslit hlavu kamaráda :</a:t>
            </a:r>
          </a:p>
        </p:txBody>
      </p:sp>
      <p:pic>
        <p:nvPicPr>
          <p:cNvPr id="16386" name="Picture 2" descr="C:\Users\teacher\AppData\Local\Microsoft\Windows\Temporary Internet Files\Content.IE5\EYJKLHWV\MC9002171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620713"/>
            <a:ext cx="903287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5" descr="C:\Users\teacher\AppData\Local\Microsoft\Windows\Temporary Internet Files\Content.IE5\7PBRPO7X\MC9002406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8338" y="2541588"/>
            <a:ext cx="1766887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C:\Users\teacher\AppData\Local\Microsoft\Windows\Temporary Internet Files\Content.IE5\JRSM172F\MM910001140[1]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4149725" y="2652713"/>
            <a:ext cx="2174875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C:\Users\teacher\AppData\Local\Microsoft\Windows\Temporary Internet Files\Content.IE5\EYJKLHWV\MC900217120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620713"/>
            <a:ext cx="93662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9" descr="C:\Users\teacher\AppData\Local\Microsoft\Windows\Temporary Internet Files\Content.IE5\EYJKLHWV\MC90019189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2652713"/>
            <a:ext cx="2097087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teacher\AppData\Local\Microsoft\Windows\Temporary Internet Files\Content.IE5\GPLBT1IQ\MP9004252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24663" y="0"/>
            <a:ext cx="2287587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3" descr="C:\Users\teacher\AppData\Local\Microsoft\Windows\Temporary Internet Files\Content.IE5\7PBRPO7X\MP90043170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1408113"/>
            <a:ext cx="2808288" cy="280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58324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Na horních a dolních končetinách najdeme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PRSTY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827088" y="4214813"/>
            <a:ext cx="792162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Vyber nesprávné pojmenování prstů :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PALÍČEK,   STŘEDNÍK,  POUKAZOVÁČEK,   PALEC,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NÁRAMENÍČEK,   MALÍČEK,   VALEC,   UKAZOVÁČEK,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PROSTŘEDNÍČEK,   NEHTÍČEK,   PRSTENÍČEK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teacher\AppData\Local\Microsoft\Windows\Temporary Internet Files\Content.IE5\7PBRPO7X\MP9004317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284538"/>
            <a:ext cx="3240087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1692275" y="3500438"/>
            <a:ext cx="2627313" cy="865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2051050" y="2205038"/>
            <a:ext cx="2520950" cy="1871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572000" y="1484313"/>
            <a:ext cx="144463" cy="25923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003800" y="2205038"/>
            <a:ext cx="1368425" cy="18716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5364163" y="4581525"/>
            <a:ext cx="1511300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75463" y="4365625"/>
            <a:ext cx="1131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PALEC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372225" y="1916113"/>
            <a:ext cx="2324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UKAZOVÁČEK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067175" y="1125538"/>
            <a:ext cx="27003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PROSTŘEDNÍČEK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1188" y="1844675"/>
            <a:ext cx="20494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PRSTENÍČEK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79388" y="3141663"/>
            <a:ext cx="1587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MALÍČEK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C:\Users\teacher\AppData\Local\Microsoft\Windows\Temporary Internet Files\Content.IE5\EYJKLHWV\MC900232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196975"/>
            <a:ext cx="3311525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611188" y="692150"/>
            <a:ext cx="8189912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Urči, z jakých částí se skládá tělo člověka :      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HLAVA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DOLNÍ  KONČETINY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HORNÍ  KONČETINY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RAMENO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TRUP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NOHA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KRK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KOLENO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RUKA    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C:\Users\teacher\AppData\Local\Microsoft\Windows\Temporary Internet Files\Content.IE5\EYJKLHWV\MC900232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1196975"/>
            <a:ext cx="3311525" cy="525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611188" y="692150"/>
            <a:ext cx="8189912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Urči, z jakých částí se skládá tělo člověka :      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HLAVA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DOLNÍ  KONČETINY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HORNÍ  KONČETINY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RAMENO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TRUP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NOHA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KRK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KOLENO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RUKA    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348038" y="2133600"/>
            <a:ext cx="2303462" cy="5746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140200" y="3141663"/>
            <a:ext cx="1511300" cy="23749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067175" y="2492375"/>
            <a:ext cx="1584325" cy="971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067175" y="2492375"/>
            <a:ext cx="1584325" cy="3240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851275" y="2978150"/>
            <a:ext cx="1800225" cy="846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492500" y="3644900"/>
            <a:ext cx="2159000" cy="5762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140200" y="4581525"/>
            <a:ext cx="1511300" cy="935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492500" y="3141663"/>
            <a:ext cx="2159000" cy="18002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3851275" y="5049838"/>
            <a:ext cx="1800225" cy="250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4" descr="C:\Users\teacher\AppData\Local\Microsoft\Windows\Temporary Internet Files\Content.IE5\EYJKLHWV\MC900232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4170363" y="981075"/>
            <a:ext cx="4248150" cy="532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8"/>
          <p:cNvSpPr txBox="1">
            <a:spLocks noChangeArrowheads="1"/>
          </p:cNvSpPr>
          <p:nvPr/>
        </p:nvSpPr>
        <p:spPr bwMode="auto">
          <a:xfrm flipH="1">
            <a:off x="2700338" y="1412875"/>
            <a:ext cx="147002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27088" y="692150"/>
            <a:ext cx="1184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HLAVA</a:t>
            </a:r>
          </a:p>
        </p:txBody>
      </p:sp>
      <p:cxnSp>
        <p:nvCxnSpPr>
          <p:cNvPr id="12" name="Přímá spojnice se šipkou 11"/>
          <p:cNvCxnSpPr>
            <a:stCxn id="10" idx="3"/>
          </p:cNvCxnSpPr>
          <p:nvPr/>
        </p:nvCxnSpPr>
        <p:spPr>
          <a:xfrm>
            <a:off x="2011363" y="923925"/>
            <a:ext cx="4000500" cy="992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27088" y="1700213"/>
            <a:ext cx="3255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RUCE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HORNÍ  KONČETINY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3851275" y="1916113"/>
            <a:ext cx="1065213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851275" y="2276475"/>
            <a:ext cx="2844800" cy="255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827088" y="2852738"/>
            <a:ext cx="1052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KRK</a:t>
            </a: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2011363" y="2528888"/>
            <a:ext cx="3352800" cy="4460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827088" y="3789363"/>
            <a:ext cx="1116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TRUP</a:t>
            </a:r>
          </a:p>
        </p:txBody>
      </p:sp>
      <p:cxnSp>
        <p:nvCxnSpPr>
          <p:cNvPr id="30" name="Přímá spojnice se šipkou 29"/>
          <p:cNvCxnSpPr>
            <a:stCxn id="28" idx="3"/>
          </p:cNvCxnSpPr>
          <p:nvPr/>
        </p:nvCxnSpPr>
        <p:spPr>
          <a:xfrm flipV="1">
            <a:off x="1943100" y="3429000"/>
            <a:ext cx="3636963" cy="5905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1042988" y="4868863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KOLENO</a:t>
            </a:r>
          </a:p>
        </p:txBody>
      </p:sp>
      <p:cxnSp>
        <p:nvCxnSpPr>
          <p:cNvPr id="33" name="Přímá spojnice se šipkou 32"/>
          <p:cNvCxnSpPr>
            <a:stCxn id="31" idx="3"/>
          </p:cNvCxnSpPr>
          <p:nvPr/>
        </p:nvCxnSpPr>
        <p:spPr>
          <a:xfrm flipV="1">
            <a:off x="2493963" y="4724400"/>
            <a:ext cx="2654300" cy="376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950913" y="5548313"/>
            <a:ext cx="30178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NOHY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DOLNÍ KONČETINY</a:t>
            </a:r>
          </a:p>
        </p:txBody>
      </p:sp>
      <p:cxnSp>
        <p:nvCxnSpPr>
          <p:cNvPr id="36" name="Přímá spojnice se šipkou 35"/>
          <p:cNvCxnSpPr/>
          <p:nvPr/>
        </p:nvCxnSpPr>
        <p:spPr>
          <a:xfrm flipV="1">
            <a:off x="3687763" y="5100638"/>
            <a:ext cx="1228725" cy="863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3762375" y="5013325"/>
            <a:ext cx="2465388" cy="9509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7235825" y="633413"/>
            <a:ext cx="15128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RAMENO</a:t>
            </a:r>
          </a:p>
        </p:txBody>
      </p:sp>
      <p:cxnSp>
        <p:nvCxnSpPr>
          <p:cNvPr id="41" name="Přímá spojnice se šipkou 40"/>
          <p:cNvCxnSpPr>
            <a:stCxn id="39" idx="2"/>
          </p:cNvCxnSpPr>
          <p:nvPr/>
        </p:nvCxnSpPr>
        <p:spPr>
          <a:xfrm flipH="1">
            <a:off x="6588125" y="1095375"/>
            <a:ext cx="1404938" cy="16557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22" grpId="0"/>
      <p:bldP spid="28" grpId="0"/>
      <p:bldP spid="31" grpId="0"/>
      <p:bldP spid="34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3"/>
          <p:cNvSpPr txBox="1">
            <a:spLocks noChangeArrowheads="1"/>
          </p:cNvSpPr>
          <p:nvPr/>
        </p:nvSpPr>
        <p:spPr bwMode="auto">
          <a:xfrm>
            <a:off x="755650" y="836613"/>
            <a:ext cx="56435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Použity obrázky Microsoft Word 2010 –  klipart</a:t>
            </a:r>
            <a:r>
              <a:rPr lang="cs-CZ"/>
              <a:t>:</a:t>
            </a:r>
          </a:p>
          <a:p>
            <a:r>
              <a:rPr lang="cs-CZ"/>
              <a:t>www.office.microsoft.com</a:t>
            </a:r>
          </a:p>
          <a:p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106</TotalTime>
  <Words>205</Words>
  <Application>Microsoft Office PowerPoint</Application>
  <PresentationFormat>On-screen Show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408,  5.2.2013</cp:keywords>
  <cp:lastModifiedBy>DUM</cp:lastModifiedBy>
  <cp:revision>17</cp:revision>
  <dcterms:created xsi:type="dcterms:W3CDTF">2013-02-23T15:11:46Z</dcterms:created>
  <dcterms:modified xsi:type="dcterms:W3CDTF">2014-09-01T14:05:03Z</dcterms:modified>
</cp:coreProperties>
</file>