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9" r:id="rId3"/>
    <p:sldId id="260" r:id="rId4"/>
    <p:sldId id="257" r:id="rId5"/>
    <p:sldId id="258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teacher" initials="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375" autoAdjust="0"/>
  </p:normalViewPr>
  <p:slideViewPr>
    <p:cSldViewPr>
      <p:cViewPr varScale="1">
        <p:scale>
          <a:sx n="40" d="100"/>
          <a:sy n="40" d="100"/>
        </p:scale>
        <p:origin x="-138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390D743-462E-4C71-BF13-7FF30DB1DA1E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5B048BB-81FA-4061-BC3D-412BB62644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3A2BCE6-0A30-4A01-8904-A0A116DBC35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6C6B08-6BD5-4CA1-823E-4E5687490EB3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AB732B-432D-4609-94F3-8BAD978F89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7810C50-C55F-46D7-9F59-47DDDCA6E292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D53F178-9B7A-4623-8F97-45277506E4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608779-C952-4840-BAE9-97FC1A4B4BA6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9715B3-CE80-41B2-987D-4E9C2328C1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DCCF-82E1-415D-852D-298DC6AFB262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67DD6-6B00-4C5F-9C34-3BE693EFE1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CEDBB4-C79E-4C12-853D-C7CDDECD5D21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55211C-5178-40B7-902C-4321DDFFE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F3ACFC8-2CD8-488A-A76E-1F42C0EDC30E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E33C256-A5BB-4605-9BF8-597BCF342D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5ECE4-49A6-474D-B730-AA6AF1B2A27F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C4846A-D2E7-49CD-AFCC-7EB0E49A42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93CEE2F-65C4-40D4-8457-FAE3E1311E58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22F72D3-6BAF-4FEE-A6CB-0450BA5795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EE3DCA66-3E35-4DE1-88CE-53048A509AAA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E7E3AD8-F111-43FC-85A5-FDFE569E5E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DD98DD-145E-48D2-A515-97DA05823282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6F9F75-0EFB-49AA-9E08-CE00A6CC84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672DD-C718-4C35-8D86-A08196FC66D6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E4E88-26C3-4C46-BBE4-D0D88478CD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946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4D7DB2A-0B0E-4E89-B98F-4F7DAE50FD98}" type="datetimeFigureOut">
              <a:rPr lang="cs-CZ"/>
              <a:pPr>
                <a:defRPr/>
              </a:pPr>
              <a:t>1.9.2014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A567818-335F-4AD9-A240-E92293E5B9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0" r:id="rId5"/>
    <p:sldLayoutId id="2147483675" r:id="rId6"/>
    <p:sldLayoutId id="2147483669" r:id="rId7"/>
    <p:sldLayoutId id="2147483676" r:id="rId8"/>
    <p:sldLayoutId id="2147483677" r:id="rId9"/>
    <p:sldLayoutId id="2147483668" r:id="rId10"/>
    <p:sldLayoutId id="214748366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A2355B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D8AFB9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D2B8DA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1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6.wmf"/><Relationship Id="rId4" Type="http://schemas.openxmlformats.org/officeDocument/2006/relationships/package" Target="../embeddings/Microsoft_Excel_Worksheet22.xlsx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338" name="Podnadpis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4339" name="Obrázek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4340" name="Picture 2" descr="logo průhledné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27213" y="182563"/>
            <a:ext cx="5741987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1813" y="1916113"/>
          <a:ext cx="8064500" cy="44942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Název projektu: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ZŠ Háj ve Slezsku – Modernizujeme školu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Číslo projektu: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CZ.1.07/1.4.00/21.3459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Oblast podpory: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Výuková oblast: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Číslo materiálu: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VY_12_INOVACE_409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Ročník: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1. ročník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Sada: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Prvouka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Druh: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Autor: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Mgr. Šárka  Prokšová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Název: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Měsíce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 roce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Anotace: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Uspořádání měsíců v roce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vytvoření: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5. 2. 2013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ověření: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17.5.2013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86" name="Picture 2" descr="logo průhledné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04150" y="5949950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Doplň správné názvy měsíců</a:t>
            </a:r>
            <a:endParaRPr lang="cs-CZ" sz="3200" dirty="0"/>
          </a:p>
        </p:txBody>
      </p:sp>
      <p:sp>
        <p:nvSpPr>
          <p:cNvPr id="16386" name="TextovéPole 3"/>
          <p:cNvSpPr txBox="1">
            <a:spLocks noChangeArrowheads="1"/>
          </p:cNvSpPr>
          <p:nvPr/>
        </p:nvSpPr>
        <p:spPr bwMode="auto">
          <a:xfrm>
            <a:off x="3995738" y="1989138"/>
            <a:ext cx="10318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LE..N</a:t>
            </a:r>
          </a:p>
        </p:txBody>
      </p:sp>
      <p:sp>
        <p:nvSpPr>
          <p:cNvPr id="16387" name="TextovéPole 4"/>
          <p:cNvSpPr txBox="1">
            <a:spLocks noChangeArrowheads="1"/>
          </p:cNvSpPr>
          <p:nvPr/>
        </p:nvSpPr>
        <p:spPr bwMode="auto">
          <a:xfrm>
            <a:off x="1403350" y="1773238"/>
            <a:ext cx="8715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Ú..R</a:t>
            </a:r>
          </a:p>
        </p:txBody>
      </p:sp>
      <p:sp>
        <p:nvSpPr>
          <p:cNvPr id="16388" name="TextovéPole 5"/>
          <p:cNvSpPr txBox="1">
            <a:spLocks noChangeArrowheads="1"/>
          </p:cNvSpPr>
          <p:nvPr/>
        </p:nvSpPr>
        <p:spPr bwMode="auto">
          <a:xfrm>
            <a:off x="6084888" y="4797425"/>
            <a:ext cx="11382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.UB.N</a:t>
            </a:r>
          </a:p>
        </p:txBody>
      </p:sp>
      <p:sp>
        <p:nvSpPr>
          <p:cNvPr id="16389" name="TextovéPole 6"/>
          <p:cNvSpPr txBox="1">
            <a:spLocks noChangeArrowheads="1"/>
          </p:cNvSpPr>
          <p:nvPr/>
        </p:nvSpPr>
        <p:spPr bwMode="auto">
          <a:xfrm>
            <a:off x="2987675" y="4005263"/>
            <a:ext cx="15001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P.O.IN.C</a:t>
            </a:r>
          </a:p>
        </p:txBody>
      </p:sp>
      <p:sp>
        <p:nvSpPr>
          <p:cNvPr id="16390" name="TextovéPole 7"/>
          <p:cNvSpPr txBox="1">
            <a:spLocks noChangeArrowheads="1"/>
          </p:cNvSpPr>
          <p:nvPr/>
        </p:nvSpPr>
        <p:spPr bwMode="auto">
          <a:xfrm>
            <a:off x="5724525" y="2357438"/>
            <a:ext cx="21415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LI.T.P.D</a:t>
            </a:r>
          </a:p>
        </p:txBody>
      </p:sp>
      <p:sp>
        <p:nvSpPr>
          <p:cNvPr id="16391" name="TextovéPole 8"/>
          <p:cNvSpPr txBox="1">
            <a:spLocks noChangeArrowheads="1"/>
          </p:cNvSpPr>
          <p:nvPr/>
        </p:nvSpPr>
        <p:spPr bwMode="auto">
          <a:xfrm>
            <a:off x="1403350" y="3429000"/>
            <a:ext cx="15430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ČE.V.NE.</a:t>
            </a:r>
          </a:p>
        </p:txBody>
      </p:sp>
      <p:sp>
        <p:nvSpPr>
          <p:cNvPr id="16392" name="TextovéPole 9"/>
          <p:cNvSpPr txBox="1">
            <a:spLocks noChangeArrowheads="1"/>
          </p:cNvSpPr>
          <p:nvPr/>
        </p:nvSpPr>
        <p:spPr bwMode="auto">
          <a:xfrm>
            <a:off x="6443663" y="1773238"/>
            <a:ext cx="12319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K.ĚT.N</a:t>
            </a:r>
          </a:p>
        </p:txBody>
      </p:sp>
      <p:sp>
        <p:nvSpPr>
          <p:cNvPr id="16393" name="TextovéPole 10"/>
          <p:cNvSpPr txBox="1">
            <a:spLocks noChangeArrowheads="1"/>
          </p:cNvSpPr>
          <p:nvPr/>
        </p:nvSpPr>
        <p:spPr bwMode="auto">
          <a:xfrm>
            <a:off x="5651500" y="3721100"/>
            <a:ext cx="69056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Z..Í</a:t>
            </a:r>
          </a:p>
        </p:txBody>
      </p:sp>
      <p:sp>
        <p:nvSpPr>
          <p:cNvPr id="16394" name="TextovéPole 11"/>
          <p:cNvSpPr txBox="1">
            <a:spLocks noChangeArrowheads="1"/>
          </p:cNvSpPr>
          <p:nvPr/>
        </p:nvSpPr>
        <p:spPr bwMode="auto">
          <a:xfrm>
            <a:off x="1403350" y="5805488"/>
            <a:ext cx="11382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BŘ.Z..</a:t>
            </a:r>
          </a:p>
        </p:txBody>
      </p:sp>
      <p:sp>
        <p:nvSpPr>
          <p:cNvPr id="16395" name="TextovéPole 13"/>
          <p:cNvSpPr txBox="1">
            <a:spLocks noChangeArrowheads="1"/>
          </p:cNvSpPr>
          <p:nvPr/>
        </p:nvSpPr>
        <p:spPr bwMode="auto">
          <a:xfrm>
            <a:off x="2484438" y="5089525"/>
            <a:ext cx="10048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S.P.N</a:t>
            </a:r>
          </a:p>
        </p:txBody>
      </p:sp>
      <p:sp>
        <p:nvSpPr>
          <p:cNvPr id="16396" name="TextovéPole 14"/>
          <p:cNvSpPr txBox="1">
            <a:spLocks noChangeArrowheads="1"/>
          </p:cNvSpPr>
          <p:nvPr/>
        </p:nvSpPr>
        <p:spPr bwMode="auto">
          <a:xfrm>
            <a:off x="4848225" y="5949950"/>
            <a:ext cx="12382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ČE.V.N</a:t>
            </a:r>
          </a:p>
        </p:txBody>
      </p:sp>
      <p:sp>
        <p:nvSpPr>
          <p:cNvPr id="16397" name="TextovéPole 15"/>
          <p:cNvSpPr txBox="1">
            <a:spLocks noChangeArrowheads="1"/>
          </p:cNvSpPr>
          <p:nvPr/>
        </p:nvSpPr>
        <p:spPr bwMode="auto">
          <a:xfrm>
            <a:off x="2611438" y="2649538"/>
            <a:ext cx="1385887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Ř..E.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 txBox="1">
            <a:spLocks/>
          </p:cNvSpPr>
          <p:nvPr/>
        </p:nvSpPr>
        <p:spPr bwMode="auto">
          <a:xfrm>
            <a:off x="611188" y="404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endParaRPr lang="cs-CZ" sz="3200">
              <a:latin typeface="Century Schoolbook" pitchFamily="18" charset="0"/>
            </a:endParaRPr>
          </a:p>
        </p:txBody>
      </p:sp>
      <p:sp>
        <p:nvSpPr>
          <p:cNvPr id="17410" name="TextovéPole 4"/>
          <p:cNvSpPr txBox="1">
            <a:spLocks noChangeArrowheads="1"/>
          </p:cNvSpPr>
          <p:nvPr/>
        </p:nvSpPr>
        <p:spPr bwMode="auto">
          <a:xfrm>
            <a:off x="3995738" y="1989138"/>
            <a:ext cx="12763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LEDEN</a:t>
            </a:r>
          </a:p>
        </p:txBody>
      </p:sp>
      <p:sp>
        <p:nvSpPr>
          <p:cNvPr id="17411" name="TextovéPole 5"/>
          <p:cNvSpPr txBox="1">
            <a:spLocks noChangeArrowheads="1"/>
          </p:cNvSpPr>
          <p:nvPr/>
        </p:nvSpPr>
        <p:spPr bwMode="auto">
          <a:xfrm>
            <a:off x="1403350" y="1773238"/>
            <a:ext cx="12080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ÚNOR</a:t>
            </a:r>
          </a:p>
        </p:txBody>
      </p:sp>
      <p:sp>
        <p:nvSpPr>
          <p:cNvPr id="17412" name="TextovéPole 6"/>
          <p:cNvSpPr txBox="1">
            <a:spLocks noChangeArrowheads="1"/>
          </p:cNvSpPr>
          <p:nvPr/>
        </p:nvSpPr>
        <p:spPr bwMode="auto">
          <a:xfrm>
            <a:off x="6084888" y="4797425"/>
            <a:ext cx="13874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DUBEN</a:t>
            </a:r>
          </a:p>
        </p:txBody>
      </p:sp>
      <p:sp>
        <p:nvSpPr>
          <p:cNvPr id="17413" name="TextovéPole 7"/>
          <p:cNvSpPr txBox="1">
            <a:spLocks noChangeArrowheads="1"/>
          </p:cNvSpPr>
          <p:nvPr/>
        </p:nvSpPr>
        <p:spPr bwMode="auto">
          <a:xfrm>
            <a:off x="2987675" y="4005263"/>
            <a:ext cx="18605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PROSINEC</a:t>
            </a:r>
          </a:p>
        </p:txBody>
      </p:sp>
      <p:sp>
        <p:nvSpPr>
          <p:cNvPr id="17414" name="TextovéPole 8"/>
          <p:cNvSpPr txBox="1">
            <a:spLocks noChangeArrowheads="1"/>
          </p:cNvSpPr>
          <p:nvPr/>
        </p:nvSpPr>
        <p:spPr bwMode="auto">
          <a:xfrm>
            <a:off x="5364163" y="2781300"/>
            <a:ext cx="3476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LISTOPAD</a:t>
            </a:r>
          </a:p>
        </p:txBody>
      </p:sp>
      <p:sp>
        <p:nvSpPr>
          <p:cNvPr id="17415" name="TextovéPole 9"/>
          <p:cNvSpPr txBox="1">
            <a:spLocks noChangeArrowheads="1"/>
          </p:cNvSpPr>
          <p:nvPr/>
        </p:nvSpPr>
        <p:spPr bwMode="auto">
          <a:xfrm>
            <a:off x="1403350" y="3429000"/>
            <a:ext cx="19351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ČERVENEC</a:t>
            </a:r>
          </a:p>
        </p:txBody>
      </p:sp>
      <p:sp>
        <p:nvSpPr>
          <p:cNvPr id="17416" name="TextovéPole 10"/>
          <p:cNvSpPr txBox="1">
            <a:spLocks noChangeArrowheads="1"/>
          </p:cNvSpPr>
          <p:nvPr/>
        </p:nvSpPr>
        <p:spPr bwMode="auto">
          <a:xfrm>
            <a:off x="6443663" y="1773238"/>
            <a:ext cx="149701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KVĚTEN</a:t>
            </a:r>
          </a:p>
        </p:txBody>
      </p:sp>
      <p:sp>
        <p:nvSpPr>
          <p:cNvPr id="17417" name="TextovéPole 11"/>
          <p:cNvSpPr txBox="1">
            <a:spLocks noChangeArrowheads="1"/>
          </p:cNvSpPr>
          <p:nvPr/>
        </p:nvSpPr>
        <p:spPr bwMode="auto">
          <a:xfrm>
            <a:off x="5651500" y="3721100"/>
            <a:ext cx="9398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ZÁŘÍ</a:t>
            </a:r>
          </a:p>
        </p:txBody>
      </p:sp>
      <p:sp>
        <p:nvSpPr>
          <p:cNvPr id="17418" name="TextovéPole 12"/>
          <p:cNvSpPr txBox="1">
            <a:spLocks noChangeArrowheads="1"/>
          </p:cNvSpPr>
          <p:nvPr/>
        </p:nvSpPr>
        <p:spPr bwMode="auto">
          <a:xfrm>
            <a:off x="1403350" y="5805488"/>
            <a:ext cx="14859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BŘEZEN</a:t>
            </a:r>
          </a:p>
        </p:txBody>
      </p:sp>
      <p:sp>
        <p:nvSpPr>
          <p:cNvPr id="17419" name="TextovéPole 13"/>
          <p:cNvSpPr txBox="1">
            <a:spLocks noChangeArrowheads="1"/>
          </p:cNvSpPr>
          <p:nvPr/>
        </p:nvSpPr>
        <p:spPr bwMode="auto">
          <a:xfrm>
            <a:off x="2006600" y="4797425"/>
            <a:ext cx="17510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SRPEN</a:t>
            </a:r>
          </a:p>
        </p:txBody>
      </p:sp>
      <p:sp>
        <p:nvSpPr>
          <p:cNvPr id="17420" name="TextovéPole 14"/>
          <p:cNvSpPr txBox="1">
            <a:spLocks noChangeArrowheads="1"/>
          </p:cNvSpPr>
          <p:nvPr/>
        </p:nvSpPr>
        <p:spPr bwMode="auto">
          <a:xfrm>
            <a:off x="4848225" y="5949950"/>
            <a:ext cx="15192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ČERVEN</a:t>
            </a:r>
          </a:p>
        </p:txBody>
      </p:sp>
      <p:sp>
        <p:nvSpPr>
          <p:cNvPr id="17421" name="TextovéPole 15"/>
          <p:cNvSpPr txBox="1">
            <a:spLocks noChangeArrowheads="1"/>
          </p:cNvSpPr>
          <p:nvPr/>
        </p:nvSpPr>
        <p:spPr bwMode="auto">
          <a:xfrm>
            <a:off x="2146300" y="2649538"/>
            <a:ext cx="18510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ŘÍJEN</a:t>
            </a:r>
          </a:p>
        </p:txBody>
      </p:sp>
      <p:sp>
        <p:nvSpPr>
          <p:cNvPr id="17422" name="TextovéPole 16"/>
          <p:cNvSpPr txBox="1">
            <a:spLocks noChangeArrowheads="1"/>
          </p:cNvSpPr>
          <p:nvPr/>
        </p:nvSpPr>
        <p:spPr bwMode="auto">
          <a:xfrm>
            <a:off x="971550" y="836613"/>
            <a:ext cx="500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Správné  názvy  měsíců  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Doplň   tajenku   a   napiš   ji   :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…………………………………………………………………</a:t>
            </a:r>
            <a:endParaRPr lang="cs-CZ" sz="2400" dirty="0"/>
          </a:p>
        </p:txBody>
      </p:sp>
      <p:graphicFrame>
        <p:nvGraphicFramePr>
          <p:cNvPr id="1052" name="Object 28"/>
          <p:cNvGraphicFramePr>
            <a:graphicFrameLocks noGrp="1" noChangeAspect="1"/>
          </p:cNvGraphicFramePr>
          <p:nvPr>
            <p:ph sz="quarter" idx="1"/>
          </p:nvPr>
        </p:nvGraphicFramePr>
        <p:xfrm>
          <a:off x="900113" y="1798638"/>
          <a:ext cx="2197100" cy="3865562"/>
        </p:xfrm>
        <a:graphic>
          <a:graphicData uri="http://schemas.openxmlformats.org/presentationml/2006/ole">
            <p:oleObj spid="_x0000_s1052" name="List" r:id="rId3" imgW="1304976" imgH="2295540" progId="">
              <p:embed/>
            </p:oleObj>
          </a:graphicData>
        </a:graphic>
      </p:graphicFrame>
      <p:graphicFrame>
        <p:nvGraphicFramePr>
          <p:cNvPr id="1053" name="Object 29"/>
          <p:cNvGraphicFramePr>
            <a:graphicFrameLocks noGrp="1" noChangeAspect="1"/>
          </p:cNvGraphicFramePr>
          <p:nvPr/>
        </p:nvGraphicFramePr>
        <p:xfrm>
          <a:off x="3708400" y="1706563"/>
          <a:ext cx="3060700" cy="4525962"/>
        </p:xfrm>
        <a:graphic>
          <a:graphicData uri="http://schemas.openxmlformats.org/presentationml/2006/ole">
            <p:oleObj spid="_x0000_s1053" name="List" r:id="rId4" imgW="1552592" imgH="2295540" progId="">
              <p:embed/>
            </p:oleObj>
          </a:graphicData>
        </a:graphic>
      </p:graphicFrame>
      <p:pic>
        <p:nvPicPr>
          <p:cNvPr id="1055" name="Picture 8" descr="C:\Users\teacher\AppData\Local\Microsoft\Windows\Temporary Internet Files\Content.IE5\TITHI4I3\MC90043577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308850" y="2276475"/>
            <a:ext cx="1143000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56" name="TextovéPole 2"/>
          <p:cNvSpPr txBox="1">
            <a:spLocks noChangeArrowheads="1"/>
          </p:cNvSpPr>
          <p:nvPr/>
        </p:nvSpPr>
        <p:spPr bwMode="auto">
          <a:xfrm>
            <a:off x="4284663" y="2276475"/>
            <a:ext cx="1841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USPOŘÁDEJ  MĚSÍCE   PODLE   ČASOVÉ   POSLOUPNOSTI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71550" y="1700213"/>
            <a:ext cx="12763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LEDEN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835150" y="2492375"/>
            <a:ext cx="120808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ÚNOR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971550" y="3259138"/>
            <a:ext cx="20716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BŘEZEN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979613" y="4076700"/>
            <a:ext cx="1944687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DUBEN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971550" y="4662488"/>
            <a:ext cx="3095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KVĚTEN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979613" y="5300663"/>
            <a:ext cx="2376487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ČERVEN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292725" y="1700213"/>
            <a:ext cx="28797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ČERVENEC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940425" y="2492375"/>
            <a:ext cx="18002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SRPEN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076825" y="3213100"/>
            <a:ext cx="13668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ZÁŘÍ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940425" y="4005263"/>
            <a:ext cx="15192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ŘÍJEN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364163" y="4662488"/>
            <a:ext cx="28082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LISTOPAD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940425" y="5246688"/>
            <a:ext cx="24479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entury Schoolbook" pitchFamily="18" charset="0"/>
              </a:rPr>
              <a:t>PROSINEC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8638" y="188913"/>
            <a:ext cx="8229600" cy="3095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DNES   JE    ……………………..……………….</a:t>
            </a:r>
            <a:br>
              <a:rPr lang="cs-CZ" dirty="0" smtClean="0"/>
            </a:br>
            <a:r>
              <a:rPr lang="cs-CZ" dirty="0" smtClean="0"/>
              <a:t>SVÁTEK   MÁM   ……………..……………….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NAROZENINY   MÁM   …………………….</a:t>
            </a:r>
            <a:endParaRPr lang="cs-CZ" dirty="0"/>
          </a:p>
        </p:txBody>
      </p:sp>
      <p:pic>
        <p:nvPicPr>
          <p:cNvPr id="21506" name="Picture 3" descr="C:\Users\teacher\AppData\Local\Microsoft\Windows\Temporary Internet Files\Content.IE5\TITHI4I3\MP900439310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948488" y="0"/>
            <a:ext cx="1801812" cy="1466850"/>
          </a:xfrm>
        </p:spPr>
      </p:pic>
      <p:pic>
        <p:nvPicPr>
          <p:cNvPr id="21507" name="Picture 2" descr="C:\Users\teacher\AppData\Local\Microsoft\Windows\Temporary Internet Files\Content.IE5\YYX2MRDN\MC90039862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91325" y="1844675"/>
            <a:ext cx="1758950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5" descr="C:\Users\teacher\AppData\Local\Microsoft\Windows\Temporary Internet Files\Content.IE5\VY543N4H\MP90042764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9700" y="4329113"/>
            <a:ext cx="2632075" cy="2511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6" descr="C:\Users\teacher\AppData\Local\Microsoft\Windows\Temporary Internet Files\Content.IE5\YYX2MRDN\MP900427723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72225" y="4229100"/>
            <a:ext cx="2303463" cy="2611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7" descr="C:\Users\teacher\AppData\Local\Microsoft\Windows\Temporary Internet Files\Content.IE5\TITHI4I3\MP900422322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348038" y="5054600"/>
            <a:ext cx="2303462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      ROZDĚL   MĚSÍCE   PODLE                          ROČNÍCH   OBDOBÍ</a:t>
            </a:r>
            <a:endParaRPr lang="cs-CZ" dirty="0"/>
          </a:p>
        </p:txBody>
      </p:sp>
      <p:pic>
        <p:nvPicPr>
          <p:cNvPr id="22530" name="Picture 2" descr="C:\Users\teacher\AppData\Local\Microsoft\Windows\Temporary Internet Files\Content.IE5\TITHI4I3\MP900399656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1773238"/>
            <a:ext cx="1681163" cy="1884362"/>
          </a:xfrm>
        </p:spPr>
      </p:pic>
      <p:pic>
        <p:nvPicPr>
          <p:cNvPr id="22531" name="Picture 14" descr="C:\Users\teacher\AppData\Local\Microsoft\Windows\Temporary Internet Files\Content.IE5\VY543N4H\MP90044226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4437063"/>
            <a:ext cx="1728788" cy="190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20" descr="C:\Users\teacher\AppData\Local\Microsoft\Windows\Temporary Internet Files\Content.IE5\TITHI4I3\MC90040470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08813" y="1974850"/>
            <a:ext cx="1727200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22" descr="C:\Users\teacher\AppData\Local\Microsoft\Windows\Temporary Internet Files\Content.IE5\VY543N4H\MC90002286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72325" y="4618038"/>
            <a:ext cx="1401763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TextovéPole 5"/>
          <p:cNvSpPr txBox="1">
            <a:spLocks noChangeArrowheads="1"/>
          </p:cNvSpPr>
          <p:nvPr/>
        </p:nvSpPr>
        <p:spPr bwMode="auto">
          <a:xfrm rot="10800000" flipV="1">
            <a:off x="3563938" y="2592388"/>
            <a:ext cx="2303462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LEDEN</a:t>
            </a:r>
          </a:p>
          <a:p>
            <a:endParaRPr lang="cs-CZ">
              <a:latin typeface="Century Schoolbook" pitchFamily="18" charset="0"/>
            </a:endParaRPr>
          </a:p>
        </p:txBody>
      </p:sp>
      <p:sp>
        <p:nvSpPr>
          <p:cNvPr id="22535" name="TextovéPole 6"/>
          <p:cNvSpPr txBox="1">
            <a:spLocks noChangeArrowheads="1"/>
          </p:cNvSpPr>
          <p:nvPr/>
        </p:nvSpPr>
        <p:spPr bwMode="auto">
          <a:xfrm>
            <a:off x="3563938" y="1773238"/>
            <a:ext cx="13239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BŘEZEN</a:t>
            </a:r>
          </a:p>
        </p:txBody>
      </p:sp>
      <p:sp>
        <p:nvSpPr>
          <p:cNvPr id="22536" name="TextovéPole 7"/>
          <p:cNvSpPr txBox="1">
            <a:spLocks noChangeArrowheads="1"/>
          </p:cNvSpPr>
          <p:nvPr/>
        </p:nvSpPr>
        <p:spPr bwMode="auto">
          <a:xfrm>
            <a:off x="3563938" y="2205038"/>
            <a:ext cx="25209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PROSINEC</a:t>
            </a:r>
          </a:p>
        </p:txBody>
      </p:sp>
      <p:sp>
        <p:nvSpPr>
          <p:cNvPr id="22537" name="TextovéPole 8"/>
          <p:cNvSpPr txBox="1">
            <a:spLocks noChangeArrowheads="1"/>
          </p:cNvSpPr>
          <p:nvPr/>
        </p:nvSpPr>
        <p:spPr bwMode="auto">
          <a:xfrm>
            <a:off x="3563938" y="2992438"/>
            <a:ext cx="25209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ČERVENEC</a:t>
            </a:r>
          </a:p>
        </p:txBody>
      </p:sp>
      <p:sp>
        <p:nvSpPr>
          <p:cNvPr id="22538" name="TextovéPole 9"/>
          <p:cNvSpPr txBox="1">
            <a:spLocks noChangeArrowheads="1"/>
          </p:cNvSpPr>
          <p:nvPr/>
        </p:nvSpPr>
        <p:spPr bwMode="auto">
          <a:xfrm>
            <a:off x="3563938" y="3392488"/>
            <a:ext cx="172085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DUBEN</a:t>
            </a:r>
          </a:p>
        </p:txBody>
      </p:sp>
      <p:sp>
        <p:nvSpPr>
          <p:cNvPr id="22539" name="TextovéPole 10"/>
          <p:cNvSpPr txBox="1">
            <a:spLocks noChangeArrowheads="1"/>
          </p:cNvSpPr>
          <p:nvPr/>
        </p:nvSpPr>
        <p:spPr bwMode="auto">
          <a:xfrm>
            <a:off x="3563938" y="3754438"/>
            <a:ext cx="12239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ZÁŘÍ</a:t>
            </a:r>
          </a:p>
        </p:txBody>
      </p:sp>
      <p:sp>
        <p:nvSpPr>
          <p:cNvPr id="22540" name="TextovéPole 11"/>
          <p:cNvSpPr txBox="1">
            <a:spLocks noChangeArrowheads="1"/>
          </p:cNvSpPr>
          <p:nvPr/>
        </p:nvSpPr>
        <p:spPr bwMode="auto">
          <a:xfrm>
            <a:off x="3563938" y="4149725"/>
            <a:ext cx="17208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ÚNOR</a:t>
            </a:r>
          </a:p>
        </p:txBody>
      </p:sp>
      <p:sp>
        <p:nvSpPr>
          <p:cNvPr id="22541" name="TextovéPole 12"/>
          <p:cNvSpPr txBox="1">
            <a:spLocks noChangeArrowheads="1"/>
          </p:cNvSpPr>
          <p:nvPr/>
        </p:nvSpPr>
        <p:spPr bwMode="auto">
          <a:xfrm>
            <a:off x="3563938" y="4618038"/>
            <a:ext cx="21605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KVĚTEN</a:t>
            </a:r>
          </a:p>
        </p:txBody>
      </p:sp>
      <p:sp>
        <p:nvSpPr>
          <p:cNvPr id="22542" name="TextovéPole 13"/>
          <p:cNvSpPr txBox="1">
            <a:spLocks noChangeArrowheads="1"/>
          </p:cNvSpPr>
          <p:nvPr/>
        </p:nvSpPr>
        <p:spPr bwMode="auto">
          <a:xfrm>
            <a:off x="3563938" y="5013325"/>
            <a:ext cx="19446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ČERVEN</a:t>
            </a:r>
          </a:p>
        </p:txBody>
      </p:sp>
      <p:sp>
        <p:nvSpPr>
          <p:cNvPr id="22543" name="TextovéPole 14"/>
          <p:cNvSpPr txBox="1">
            <a:spLocks noChangeArrowheads="1"/>
          </p:cNvSpPr>
          <p:nvPr/>
        </p:nvSpPr>
        <p:spPr bwMode="auto">
          <a:xfrm>
            <a:off x="3563938" y="5391150"/>
            <a:ext cx="19446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SRPEN</a:t>
            </a:r>
          </a:p>
        </p:txBody>
      </p:sp>
      <p:sp>
        <p:nvSpPr>
          <p:cNvPr id="22544" name="TextovéPole 15"/>
          <p:cNvSpPr txBox="1">
            <a:spLocks noChangeArrowheads="1"/>
          </p:cNvSpPr>
          <p:nvPr/>
        </p:nvSpPr>
        <p:spPr bwMode="auto">
          <a:xfrm>
            <a:off x="3563938" y="5732463"/>
            <a:ext cx="23034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LISTOPAD</a:t>
            </a:r>
          </a:p>
        </p:txBody>
      </p:sp>
      <p:sp>
        <p:nvSpPr>
          <p:cNvPr id="22545" name="TextovéPole 16"/>
          <p:cNvSpPr txBox="1">
            <a:spLocks noChangeArrowheads="1"/>
          </p:cNvSpPr>
          <p:nvPr/>
        </p:nvSpPr>
        <p:spPr bwMode="auto">
          <a:xfrm>
            <a:off x="3563938" y="6092825"/>
            <a:ext cx="19446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entury Schoolbook" pitchFamily="18" charset="0"/>
              </a:rPr>
              <a:t>ŘÍJEN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092200" y="274638"/>
            <a:ext cx="7594600" cy="1143000"/>
          </a:xfrm>
          <a:prstGeom prst="rect">
            <a:avLst/>
          </a:prstGeom>
        </p:spPr>
        <p:txBody>
          <a:bodyPr anchor="ctr"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smtClean="0"/>
              <a:t>ROZDĚL   MĚSÍCE   PODLE   ROČNÍCH   OBDOBÍ</a:t>
            </a:r>
            <a:endParaRPr lang="cs-CZ" dirty="0"/>
          </a:p>
        </p:txBody>
      </p:sp>
      <p:pic>
        <p:nvPicPr>
          <p:cNvPr id="23554" name="Picture 2" descr="C:\Users\teacher\AppData\Local\Microsoft\Windows\Temporary Internet Files\Content.IE5\TITHI4I3\MP900399656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1773238"/>
            <a:ext cx="1681163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14" descr="C:\Users\teacher\AppData\Local\Microsoft\Windows\Temporary Internet Files\Content.IE5\VY543N4H\MP90044226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25" y="4437063"/>
            <a:ext cx="1728788" cy="190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20" descr="C:\Users\teacher\AppData\Local\Microsoft\Windows\Temporary Internet Files\Content.IE5\TITHI4I3\MC90040470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92950" y="1916113"/>
            <a:ext cx="1727200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22" descr="C:\Users\teacher\AppData\Local\Microsoft\Windows\Temporary Internet Files\Content.IE5\VY543N4H\MC90002286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24750" y="4587875"/>
            <a:ext cx="1401763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/>
          <p:nvPr/>
        </p:nvSpPr>
        <p:spPr>
          <a:xfrm>
            <a:off x="5364163" y="2439988"/>
            <a:ext cx="1223962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ZÁŘÍ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 rot="10800000" flipV="1">
            <a:off x="5364163" y="5915025"/>
            <a:ext cx="25923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00B0F0"/>
                </a:solidFill>
                <a:latin typeface="Century Schoolbook" pitchFamily="18" charset="0"/>
              </a:rPr>
              <a:t>ÚNOR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411413" y="3213100"/>
            <a:ext cx="265430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KVĚTEN</a:t>
            </a:r>
            <a:endParaRPr lang="cs-CZ" sz="2800" dirty="0">
              <a:solidFill>
                <a:schemeClr val="accent3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2124075" y="5013325"/>
            <a:ext cx="30067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FF00"/>
                </a:solidFill>
                <a:latin typeface="Century Schoolbook" pitchFamily="18" charset="0"/>
              </a:rPr>
              <a:t>ČERVEN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2124075" y="5732463"/>
            <a:ext cx="4032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FF00"/>
                </a:solidFill>
                <a:latin typeface="Century Schoolbook" pitchFamily="18" charset="0"/>
              </a:rPr>
              <a:t>SRPEN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364163" y="3213100"/>
            <a:ext cx="2160587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LISTOPAD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64163" y="2825750"/>
            <a:ext cx="2160587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ŘÍJEN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411413" y="1773238"/>
            <a:ext cx="1038225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JARO</a:t>
            </a:r>
            <a:endParaRPr lang="cs-CZ" sz="3200" dirty="0">
              <a:solidFill>
                <a:schemeClr val="accent3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580063" y="1773238"/>
            <a:ext cx="1720850" cy="5222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latin typeface="+mn-lt"/>
                <a:cs typeface="+mn-cs"/>
              </a:rPr>
              <a:t>PODZIM</a:t>
            </a:r>
            <a:endParaRPr lang="cs-CZ" sz="2800" dirty="0">
              <a:solidFill>
                <a:schemeClr val="accent6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567" name="TextovéPole 22"/>
          <p:cNvSpPr txBox="1">
            <a:spLocks noChangeArrowheads="1"/>
          </p:cNvSpPr>
          <p:nvPr/>
        </p:nvSpPr>
        <p:spPr bwMode="auto">
          <a:xfrm>
            <a:off x="2195513" y="4278313"/>
            <a:ext cx="1254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FF00"/>
                </a:solidFill>
                <a:latin typeface="Century Schoolbook" pitchFamily="18" charset="0"/>
              </a:rPr>
              <a:t>LÉTO</a:t>
            </a:r>
          </a:p>
        </p:txBody>
      </p:sp>
      <p:sp>
        <p:nvSpPr>
          <p:cNvPr id="23568" name="TextovéPole 23"/>
          <p:cNvSpPr txBox="1">
            <a:spLocks noChangeArrowheads="1"/>
          </p:cNvSpPr>
          <p:nvPr/>
        </p:nvSpPr>
        <p:spPr bwMode="auto">
          <a:xfrm>
            <a:off x="5730875" y="4278313"/>
            <a:ext cx="9588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B0F0"/>
                </a:solidFill>
                <a:latin typeface="Century Schoolbook" pitchFamily="18" charset="0"/>
              </a:rPr>
              <a:t>ZIMA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2124075" y="5391150"/>
            <a:ext cx="23034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FF00"/>
                </a:solidFill>
                <a:latin typeface="Century Schoolbook" pitchFamily="18" charset="0"/>
              </a:rPr>
              <a:t>ČERVENEC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2411413" y="2439988"/>
            <a:ext cx="13239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BŘEZEN</a:t>
            </a:r>
            <a:endParaRPr lang="cs-CZ" sz="2800" dirty="0">
              <a:solidFill>
                <a:schemeClr val="accent3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411413" y="2825750"/>
            <a:ext cx="164147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3">
                    <a:lumMod val="75000"/>
                  </a:schemeClr>
                </a:solidFill>
                <a:latin typeface="+mn-lt"/>
                <a:cs typeface="+mn-cs"/>
              </a:rPr>
              <a:t>DUBEN</a:t>
            </a:r>
            <a:endParaRPr lang="cs-CZ" sz="2800" dirty="0">
              <a:solidFill>
                <a:schemeClr val="accent3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 rot="10800000" flipV="1">
            <a:off x="5364163" y="5464175"/>
            <a:ext cx="20875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00B0F0"/>
                </a:solidFill>
                <a:latin typeface="Century Schoolbook" pitchFamily="18" charset="0"/>
              </a:rPr>
              <a:t>LEDEN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5364163" y="4941888"/>
            <a:ext cx="259238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00B0F0"/>
                </a:solidFill>
                <a:latin typeface="Century Schoolbook" pitchFamily="18" charset="0"/>
              </a:rPr>
              <a:t>PROSINEC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5" grpId="0"/>
      <p:bldP spid="26" grpId="0"/>
      <p:bldP spid="27" grpId="0"/>
      <p:bldP spid="28" grpId="0"/>
      <p:bldP spid="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3"/>
          <p:cNvSpPr txBox="1">
            <a:spLocks noChangeArrowheads="1"/>
          </p:cNvSpPr>
          <p:nvPr/>
        </p:nvSpPr>
        <p:spPr bwMode="auto">
          <a:xfrm>
            <a:off x="900113" y="908050"/>
            <a:ext cx="4465637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Schoolbook" pitchFamily="18" charset="0"/>
              </a:rPr>
              <a:t>Použity obrázky Microsoft Word 2010 –  </a:t>
            </a:r>
            <a:endParaRPr lang="cs-CZ"/>
          </a:p>
          <a:p>
            <a:r>
              <a:rPr lang="cs-CZ">
                <a:latin typeface="Century Schoolbook" pitchFamily="18" charset="0"/>
              </a:rPr>
              <a:t>klipart</a:t>
            </a:r>
            <a:r>
              <a:rPr lang="cs-CZ"/>
              <a:t> – www.office.microsoft.com</a:t>
            </a:r>
          </a:p>
          <a:p>
            <a:endParaRPr lang="cs-CZ">
              <a:latin typeface="Century Schoolbook" pitchFamily="18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188</TotalTime>
  <Words>177</Words>
  <Application>Microsoft Office PowerPoint</Application>
  <PresentationFormat>On-screen Show (4:3)</PresentationFormat>
  <Paragraphs>102</Paragraphs>
  <Slides>9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23" baseType="lpstr">
      <vt:lpstr>Century Schoolbook</vt:lpstr>
      <vt:lpstr>Arial</vt:lpstr>
      <vt:lpstr>Wingdings</vt:lpstr>
      <vt:lpstr>Wingdings 2</vt:lpstr>
      <vt:lpstr>Calibri</vt:lpstr>
      <vt:lpstr>Times New Roman</vt:lpstr>
      <vt:lpstr>Arkýř</vt:lpstr>
      <vt:lpstr>Arkýř</vt:lpstr>
      <vt:lpstr>Arkýř</vt:lpstr>
      <vt:lpstr>Arkýř</vt:lpstr>
      <vt:lpstr>Arkýř</vt:lpstr>
      <vt:lpstr>Arkýř</vt:lpstr>
      <vt:lpstr>Arkýř</vt:lpstr>
      <vt:lpstr>List</vt:lpstr>
      <vt:lpstr>Snímek 1</vt:lpstr>
      <vt:lpstr>DOPLŇ SPRÁVNÉ NÁZVY MĚSÍCŮ</vt:lpstr>
      <vt:lpstr>Snímek 3</vt:lpstr>
      <vt:lpstr>DOPLŇ   TAJENKU   A   NAPIŠ   JI   :  …………………………………………………………………</vt:lpstr>
      <vt:lpstr>USPOŘÁDEJ  MĚSÍCE   PODLE   ČASOVÉ   POSLOUPNOSTI </vt:lpstr>
      <vt:lpstr>  DNES   JE    ……………………..………………. SVÁTEK   MÁM   ……………..……………….   NAROZENINY   MÁM   …………………….</vt:lpstr>
      <vt:lpstr>      ROZDĚL   MĚSÍCE   PODLE                          ROČNÍCH   OBDOBÍ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409; 17.5.2013</cp:keywords>
  <cp:lastModifiedBy>DUM</cp:lastModifiedBy>
  <cp:revision>19</cp:revision>
  <dcterms:created xsi:type="dcterms:W3CDTF">2013-02-13T13:41:15Z</dcterms:created>
  <dcterms:modified xsi:type="dcterms:W3CDTF">2014-09-01T14:02:45Z</dcterms:modified>
</cp:coreProperties>
</file>