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7" r:id="rId2"/>
    <p:sldId id="262" r:id="rId3"/>
    <p:sldId id="259" r:id="rId4"/>
    <p:sldId id="264" r:id="rId5"/>
    <p:sldId id="260" r:id="rId6"/>
    <p:sldId id="263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368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6235D-4181-430F-95D7-9B429F9A8767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8B25C-28EE-4F10-9673-4F97AFD8876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6235D-4181-430F-95D7-9B429F9A8767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8B25C-28EE-4F10-9673-4F97AFD887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6235D-4181-430F-95D7-9B429F9A8767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8B25C-28EE-4F10-9673-4F97AFD8876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6235D-4181-430F-95D7-9B429F9A8767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8B25C-28EE-4F10-9673-4F97AFD887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6235D-4181-430F-95D7-9B429F9A8767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8B25C-28EE-4F10-9673-4F97AFD8876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6235D-4181-430F-95D7-9B429F9A8767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8B25C-28EE-4F10-9673-4F97AFD887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6235D-4181-430F-95D7-9B429F9A8767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8B25C-28EE-4F10-9673-4F97AFD887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6235D-4181-430F-95D7-9B429F9A8767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8B25C-28EE-4F10-9673-4F97AFD88768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6235D-4181-430F-95D7-9B429F9A8767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8B25C-28EE-4F10-9673-4F97AFD887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6235D-4181-430F-95D7-9B429F9A8767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8B25C-28EE-4F10-9673-4F97AFD887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D6235D-4181-430F-95D7-9B429F9A8767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18B25C-28EE-4F10-9673-4F97AFD8876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D4D6235D-4181-430F-95D7-9B429F9A8767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1E18B25C-28EE-4F10-9673-4F97AFD8876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2/29/Central_Europe_location_map.svg/400px-Central_Europe_location_map.svg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Obrázek 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9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Obrázek 9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7408" y="181868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4734991"/>
              </p:ext>
            </p:extLst>
          </p:nvPr>
        </p:nvGraphicFramePr>
        <p:xfrm>
          <a:off x="531264" y="1707426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Člověk</a:t>
                      </a:r>
                      <a:r>
                        <a:rPr lang="cs-CZ" sz="1400" baseline="0" dirty="0" smtClean="0">
                          <a:latin typeface="+mn-lt"/>
                        </a:rPr>
                        <a:t> a </a:t>
                      </a:r>
                      <a:r>
                        <a:rPr lang="cs-CZ" sz="1400" baseline="0" smtClean="0">
                          <a:latin typeface="+mn-lt"/>
                        </a:rPr>
                        <a:t>jeho svět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VY_12_INOVACE_411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5. ročník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Vlastivěda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+mn-lt"/>
                        </a:rPr>
                        <a:t>Doplňovačky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n-lt"/>
                        </a:rPr>
                        <a:t>Mgr. Šárka  Prokšová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+mn-lt"/>
                        </a:rPr>
                        <a:t>Německo</a:t>
                      </a:r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Doplňovačky ( vytvořeny autorkou ) slouží k opakování probraného učiva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  tajenka je tématem učiva nového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. 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endParaRPr lang="cs-CZ" sz="1400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14.3. 2013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17.6.2013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2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4072" y="5949448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516647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86" y="1628800"/>
            <a:ext cx="9015458" cy="3528392"/>
          </a:xfrm>
        </p:spPr>
      </p:pic>
      <p:sp>
        <p:nvSpPr>
          <p:cNvPr id="2" name="TextovéPole 1"/>
          <p:cNvSpPr txBox="1"/>
          <p:nvPr/>
        </p:nvSpPr>
        <p:spPr>
          <a:xfrm>
            <a:off x="899592" y="836712"/>
            <a:ext cx="7090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Hledej středoevropský stát , který je hospodářsky nejvyspělejší zemí 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8405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986" y="1628800"/>
            <a:ext cx="8955651" cy="3528392"/>
          </a:xfrm>
        </p:spPr>
      </p:pic>
      <p:sp>
        <p:nvSpPr>
          <p:cNvPr id="2" name="TextovéPole 1"/>
          <p:cNvSpPr txBox="1"/>
          <p:nvPr/>
        </p:nvSpPr>
        <p:spPr>
          <a:xfrm>
            <a:off x="683568" y="980728"/>
            <a:ext cx="70904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Hledej středoevropský stát , který je hospodářsky nejvyspělejší zemí …….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6163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7632848" cy="590465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404664"/>
            <a:ext cx="4446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Vyhledej na mapě zemi nalezenou v tajence :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2886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2736"/>
            <a:ext cx="8892480" cy="4991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751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563" y="836712"/>
            <a:ext cx="9087785" cy="5301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988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76672"/>
            <a:ext cx="7632848" cy="590465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404664"/>
            <a:ext cx="4446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Vyhledej na mapě zemi nalezenou v tajence :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99592" y="65973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4323" y="6381327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Urči sousední státy: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923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60648"/>
            <a:ext cx="84969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 smtClean="0">
                <a:hlinkClick r:id="rId2"/>
              </a:rPr>
              <a:t>http://upload.wikimedia.org/wikipedia/commons/thumb/2/29/Central_Europe_location_map.svg/400px-Central_Europe_location_map.svg.png</a:t>
            </a:r>
            <a:r>
              <a:rPr lang="cs-CZ" u="sng" dirty="0" smtClean="0"/>
              <a:t>,14.3.2013,17.54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9778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94</TotalTime>
  <Words>142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NewsPrint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teacher</dc:creator>
  <cp:keywords>411; 17.6.2013</cp:keywords>
  <cp:lastModifiedBy>teacher</cp:lastModifiedBy>
  <cp:revision>11</cp:revision>
  <dcterms:created xsi:type="dcterms:W3CDTF">2013-03-14T14:42:51Z</dcterms:created>
  <dcterms:modified xsi:type="dcterms:W3CDTF">2013-10-17T14:15:09Z</dcterms:modified>
</cp:coreProperties>
</file>