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0" r:id="rId4"/>
    <p:sldId id="273" r:id="rId5"/>
    <p:sldId id="267" r:id="rId6"/>
    <p:sldId id="268" r:id="rId7"/>
    <p:sldId id="274" r:id="rId8"/>
    <p:sldId id="269" r:id="rId9"/>
    <p:sldId id="270" r:id="rId10"/>
    <p:sldId id="275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51B7A5B-8E84-41AC-A62D-E234C7E22FB1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3915B91-0096-439F-8EE5-63E2CBBC25C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2/29/Central_Europe_location_map.svg/400px-Central_Europe_location_map.svg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244217"/>
              </p:ext>
            </p:extLst>
          </p:nvPr>
        </p:nvGraphicFramePr>
        <p:xfrm>
          <a:off x="674083" y="1581730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Člověk a jeho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svět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VY_12_INOVACE_414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5. ročník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Vlastivěda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Doplňovačky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Mgr. Šárka Prokšová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 Rakousko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Doplňovačky ( vytvořeny autorkou ) slouží k opakování probraného učiva</a:t>
                      </a:r>
                    </a:p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  tajenka je tématem učiva nového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. 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14.3.2013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17.6.2013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891" y="5823752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7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898610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9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8003317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7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424936" cy="655272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4822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Vyhledej na mapě zemi nalezenou v tajence </a:t>
            </a:r>
            <a:r>
              <a:rPr lang="cs-CZ" dirty="0" smtClean="0"/>
              <a:t>: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8494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8353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7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60848"/>
            <a:ext cx="8683289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8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424936" cy="655272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5254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Vyhledej na </a:t>
            </a:r>
            <a:r>
              <a:rPr lang="cs-CZ" dirty="0" smtClean="0">
                <a:solidFill>
                  <a:srgbClr val="FF0000"/>
                </a:solidFill>
              </a:rPr>
              <a:t>mapě</a:t>
            </a:r>
            <a:r>
              <a:rPr lang="cs-CZ" dirty="0" smtClean="0">
                <a:solidFill>
                  <a:srgbClr val="FF0000"/>
                </a:solidFill>
              </a:rPr>
              <a:t> státy </a:t>
            </a:r>
            <a:r>
              <a:rPr lang="cs-CZ" dirty="0" smtClean="0">
                <a:solidFill>
                  <a:srgbClr val="FF0000"/>
                </a:solidFill>
              </a:rPr>
              <a:t>nalezené </a:t>
            </a:r>
            <a:r>
              <a:rPr lang="cs-CZ" smtClean="0">
                <a:solidFill>
                  <a:srgbClr val="FF0000"/>
                </a:solidFill>
              </a:rPr>
              <a:t>v doplňovačce </a:t>
            </a:r>
            <a:r>
              <a:rPr lang="cs-CZ" dirty="0" smtClean="0">
                <a:solidFill>
                  <a:srgbClr val="FF0000"/>
                </a:solidFill>
              </a:rPr>
              <a:t>: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620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895836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44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7" y="1340768"/>
            <a:ext cx="8814939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58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424936" cy="655272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6231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Vyhledej na mapě sousední státy nalezené země v tajence :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38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>
                <a:hlinkClick r:id="rId2"/>
              </a:rPr>
              <a:t>http://upload.wikimedia.org/wikipedia/commons/thumb/2/29/Central_Europe_location_map.svg/400px-Central_Europe_location_map.svg.png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405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134</TotalTime>
  <Words>127</Words>
  <Application>Microsoft Office PowerPoint</Application>
  <PresentationFormat>Předvádění na obrazovce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414; 17.6.2013</cp:keywords>
  <cp:lastModifiedBy>teacher</cp:lastModifiedBy>
  <cp:revision>16</cp:revision>
  <dcterms:created xsi:type="dcterms:W3CDTF">2013-03-14T12:47:28Z</dcterms:created>
  <dcterms:modified xsi:type="dcterms:W3CDTF">2013-10-17T14:22:07Z</dcterms:modified>
</cp:coreProperties>
</file>