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3211CA14-8582-43F4-A862-C104C69239D5}" type="datetimeFigureOut">
              <a:rPr lang="cs-CZ" smtClean="0"/>
              <a:pPr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2AD9350-B13A-46BD-BC1D-EFB5A2F639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68945835"/>
              </p:ext>
            </p:extLst>
          </p:nvPr>
        </p:nvGraphicFramePr>
        <p:xfrm>
          <a:off x="674083" y="1581730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VY_12_INOVACE_415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Křížovky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Rakousko-Uhersko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Žáci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formou doplňování křížovky ověřují vědomosti získané hodinách vlastivědy.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14.9.2012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15.10.2012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6313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y\dumy\c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898253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92696"/>
            <a:ext cx="5147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Panovník vládnoucí sám, vládne :</a:t>
            </a:r>
          </a:p>
          <a:p>
            <a:r>
              <a:rPr lang="cs-CZ" dirty="0" smtClean="0"/>
              <a:t>…………… 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105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umy\dumy\c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2037" y="1268760"/>
            <a:ext cx="918954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445314"/>
            <a:ext cx="66247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Panovník vládnoucí sám, vládne : 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942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476672"/>
            <a:ext cx="3491387" cy="5301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1052736"/>
            <a:ext cx="428194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Roku 1848 nastoupil na trůn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r>
              <a:rPr lang="cs-CZ" dirty="0" smtClean="0"/>
              <a:t>___________________________________</a:t>
            </a:r>
          </a:p>
          <a:p>
            <a:endParaRPr lang="cs-CZ" dirty="0"/>
          </a:p>
          <a:p>
            <a:r>
              <a:rPr lang="cs-CZ" dirty="0" smtClean="0"/>
              <a:t>Rozhodl  se vládnout</a:t>
            </a:r>
          </a:p>
          <a:p>
            <a:endParaRPr lang="cs-CZ" dirty="0"/>
          </a:p>
          <a:p>
            <a:r>
              <a:rPr lang="cs-CZ" dirty="0" smtClean="0"/>
              <a:t>___________________________________</a:t>
            </a:r>
          </a:p>
          <a:p>
            <a:endParaRPr lang="cs-CZ" dirty="0"/>
          </a:p>
          <a:p>
            <a:r>
              <a:rPr lang="cs-CZ" dirty="0" smtClean="0"/>
              <a:t>Získané občanské svobody byly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</a:t>
            </a:r>
          </a:p>
          <a:p>
            <a:endParaRPr lang="cs-CZ" dirty="0"/>
          </a:p>
          <a:p>
            <a:r>
              <a:rPr lang="cs-CZ" dirty="0" smtClean="0"/>
              <a:t>Z  úřadů a ze škol byl  vytlačován</a:t>
            </a:r>
          </a:p>
          <a:p>
            <a:endParaRPr lang="cs-CZ" dirty="0"/>
          </a:p>
          <a:p>
            <a:r>
              <a:rPr lang="cs-CZ" dirty="0" smtClean="0"/>
              <a:t>___________________________________</a:t>
            </a:r>
          </a:p>
          <a:p>
            <a:endParaRPr lang="cs-CZ" dirty="0"/>
          </a:p>
          <a:p>
            <a:r>
              <a:rPr lang="cs-CZ" dirty="0" smtClean="0"/>
              <a:t>Jeho  vláda  trvala  téměř </a:t>
            </a:r>
          </a:p>
          <a:p>
            <a:endParaRPr lang="cs-CZ" dirty="0"/>
          </a:p>
          <a:p>
            <a:r>
              <a:rPr lang="cs-CZ" dirty="0" smtClean="0"/>
              <a:t>__________________________________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413847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FRANTIŠEK  JOSEF  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564904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ABSOLUTISTICKY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371703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OMEZOVÁNY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4725144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ČESKÝ  JAZYK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5777880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68 LET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69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umy\d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5741" y="1988840"/>
            <a:ext cx="8860292" cy="344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2258" y="836712"/>
            <a:ext cx="65774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Rozdělení Rakouska na dva státy – zemi rakouskou a zemi uherskou </a:t>
            </a:r>
          </a:p>
          <a:p>
            <a:r>
              <a:rPr lang="cs-CZ" dirty="0"/>
              <a:t>s</a:t>
            </a:r>
            <a:r>
              <a:rPr lang="cs-CZ" dirty="0" smtClean="0"/>
              <a:t>e nazývá</a:t>
            </a:r>
          </a:p>
          <a:p>
            <a:r>
              <a:rPr lang="cs-CZ" dirty="0" smtClean="0"/>
              <a:t> 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020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D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5" y="1700808"/>
            <a:ext cx="9065572" cy="347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90562" y="476672"/>
            <a:ext cx="748183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Rozdělení Rakouska na dva státy – zemi rakouskou a zemi uherskou </a:t>
            </a:r>
          </a:p>
          <a:p>
            <a:r>
              <a:rPr lang="cs-CZ" dirty="0" smtClean="0"/>
              <a:t>se </a:t>
            </a:r>
            <a:r>
              <a:rPr lang="cs-CZ" smtClean="0"/>
              <a:t>nazývá </a:t>
            </a:r>
          </a:p>
          <a:p>
            <a:r>
              <a:rPr lang="cs-CZ" smtClean="0"/>
              <a:t>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633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143500" cy="38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046265"/>
            <a:ext cx="70657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roce 1867 bylo Rakousko rozděleno na dva státy :</a:t>
            </a:r>
          </a:p>
          <a:p>
            <a:endParaRPr lang="cs-CZ" dirty="0"/>
          </a:p>
          <a:p>
            <a:r>
              <a:rPr lang="cs-CZ" dirty="0" smtClean="0"/>
              <a:t>                               _________________________________________</a:t>
            </a:r>
          </a:p>
          <a:p>
            <a:r>
              <a:rPr lang="cs-CZ" dirty="0" smtClean="0"/>
              <a:t>Pro celou říši byl společný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9832" y="4437112"/>
            <a:ext cx="448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ZEMĚ   RAKOUSKÉ   A  ZEMĚ  UHERSKÉ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373216"/>
            <a:ext cx="8321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ÚŘAD  PANOVNÍKA,  ARMÁDA,  ZAHRANIČNÍ  POLITIKA,  FINANČNÍ  VĚCI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766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80728"/>
            <a:ext cx="83343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http://upload.wikimedia.org/wikipedia/commons</a:t>
            </a:r>
            <a:r>
              <a:rPr lang="cs-CZ" dirty="0" smtClean="0"/>
              <a:t>/</a:t>
            </a:r>
          </a:p>
          <a:p>
            <a:r>
              <a:rPr lang="cs-CZ" dirty="0" smtClean="0"/>
              <a:t>4/48/</a:t>
            </a:r>
            <a:r>
              <a:rPr lang="cs-CZ" dirty="0" err="1" smtClean="0"/>
              <a:t>Pietzner</a:t>
            </a:r>
            <a:r>
              <a:rPr lang="cs-CZ" dirty="0" smtClean="0"/>
              <a:t>%2C_</a:t>
            </a:r>
            <a:r>
              <a:rPr lang="cs-CZ" dirty="0" err="1" smtClean="0"/>
              <a:t>Carl</a:t>
            </a:r>
            <a:r>
              <a:rPr lang="cs-CZ" dirty="0" smtClean="0"/>
              <a:t>_%281853-1927%29_-_Emperor_Franz_Josef_I_-_</a:t>
            </a:r>
            <a:r>
              <a:rPr lang="cs-CZ" dirty="0" smtClean="0"/>
              <a:t>ca_1885.jpg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zskunratice.cz</a:t>
            </a:r>
            <a:r>
              <a:rPr lang="cs-CZ" dirty="0" smtClean="0"/>
              <a:t>/</a:t>
            </a:r>
            <a:r>
              <a:rPr lang="cs-CZ" dirty="0" err="1" smtClean="0"/>
              <a:t>ucitele</a:t>
            </a:r>
            <a:r>
              <a:rPr lang="cs-CZ" dirty="0" smtClean="0"/>
              <a:t>/</a:t>
            </a:r>
            <a:r>
              <a:rPr lang="cs-CZ" dirty="0" err="1" smtClean="0"/>
              <a:t>predmety</a:t>
            </a:r>
            <a:r>
              <a:rPr lang="cs-CZ" dirty="0" smtClean="0"/>
              <a:t>-</a:t>
            </a:r>
            <a:r>
              <a:rPr lang="cs-CZ" dirty="0" err="1" smtClean="0"/>
              <a:t>skolni</a:t>
            </a:r>
            <a:r>
              <a:rPr lang="cs-CZ" dirty="0" smtClean="0"/>
              <a:t>-</a:t>
            </a:r>
            <a:r>
              <a:rPr lang="cs-CZ" dirty="0" err="1" smtClean="0"/>
              <a:t>vzdelavaci</a:t>
            </a:r>
            <a:r>
              <a:rPr lang="cs-CZ" dirty="0" smtClean="0"/>
              <a:t>-program</a:t>
            </a:r>
            <a:r>
              <a:rPr lang="cs-CZ" dirty="0" smtClean="0"/>
              <a:t>/</a:t>
            </a:r>
          </a:p>
          <a:p>
            <a:r>
              <a:rPr lang="cs-CZ" dirty="0" err="1" smtClean="0"/>
              <a:t>dejepis</a:t>
            </a:r>
            <a:r>
              <a:rPr lang="cs-CZ" dirty="0" smtClean="0"/>
              <a:t>/</a:t>
            </a:r>
            <a:r>
              <a:rPr lang="cs-CZ" dirty="0" err="1" smtClean="0"/>
              <a:t>dejepis</a:t>
            </a:r>
            <a:r>
              <a:rPr lang="cs-CZ" dirty="0" smtClean="0"/>
              <a:t>-8-</a:t>
            </a:r>
            <a:r>
              <a:rPr lang="cs-CZ" dirty="0" err="1" smtClean="0"/>
              <a:t>rocnik</a:t>
            </a:r>
            <a:r>
              <a:rPr lang="cs-CZ" dirty="0" smtClean="0"/>
              <a:t>/</a:t>
            </a:r>
            <a:r>
              <a:rPr lang="cs-CZ" dirty="0" err="1" smtClean="0"/>
              <a:t>rakousko</a:t>
            </a:r>
            <a:r>
              <a:rPr lang="cs-CZ" dirty="0" smtClean="0"/>
              <a:t>-</a:t>
            </a:r>
            <a:r>
              <a:rPr lang="cs-CZ" dirty="0" err="1" smtClean="0"/>
              <a:t>uhersko</a:t>
            </a:r>
            <a:r>
              <a:rPr lang="cs-CZ" dirty="0" smtClean="0"/>
              <a:t>-4135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30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137</TotalTime>
  <Words>222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415; 15.10.2012</cp:keywords>
  <cp:lastModifiedBy>Dum</cp:lastModifiedBy>
  <cp:revision>17</cp:revision>
  <dcterms:created xsi:type="dcterms:W3CDTF">2013-03-15T16:22:15Z</dcterms:created>
  <dcterms:modified xsi:type="dcterms:W3CDTF">2014-09-01T12:50:48Z</dcterms:modified>
</cp:coreProperties>
</file>