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C7D87A-06C7-42F1-AE7A-A844BC367AD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DE4DD19-5F39-4E93-A711-DBAB4765D708}" type="datetimeFigureOut">
              <a:rPr lang="cs-CZ" smtClean="0"/>
              <a:t>30.10.2013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vznik+&#269;esk&#233;+republiky+1993&amp;rlz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181266"/>
              </p:ext>
            </p:extLst>
          </p:nvPr>
        </p:nvGraphicFramePr>
        <p:xfrm>
          <a:off x="618946" y="1707426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</a:t>
                      </a:r>
                      <a:r>
                        <a:rPr lang="cs-CZ" sz="1400" baseline="0" dirty="0" smtClean="0">
                          <a:latin typeface="+mn-lt"/>
                        </a:rPr>
                        <a:t> a 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VY_12_INOVACE_416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Česká</a:t>
                      </a:r>
                      <a:r>
                        <a:rPr lang="cs-CZ" sz="1400" baseline="0" dirty="0" smtClean="0">
                          <a:latin typeface="+mn-lt"/>
                        </a:rPr>
                        <a:t>  r</a:t>
                      </a:r>
                      <a:r>
                        <a:rPr lang="cs-CZ" sz="1400" dirty="0" smtClean="0">
                          <a:latin typeface="+mn-lt"/>
                        </a:rPr>
                        <a:t>epublika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nového.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 Práce s mapou a orientace na ní.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4.2. 2013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6.2.2013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804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94" y="1988840"/>
            <a:ext cx="9146694" cy="38071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06780" y="620688"/>
            <a:ext cx="7108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roce 1993 došlo k rozdělení  Československa na  dvě části a vznikla nová </a:t>
            </a:r>
          </a:p>
          <a:p>
            <a:r>
              <a:rPr lang="cs-CZ" dirty="0" smtClean="0"/>
              <a:t>………… 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00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3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roce 1993 došlo k rozdělení  Československa na  dvě části a vznikla nová 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650" y="1772815"/>
            <a:ext cx="8981676" cy="366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7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1395929"/>
            <a:ext cx="2979787" cy="3598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77288" y="969680"/>
            <a:ext cx="411651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Československo se rozpadlo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__________________________________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Vytvořily se dva státy 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__________________________________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Česká  republika  pokračuje  ve  změnách, 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které  vedou  k  návratu  k 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__________________________________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Česká  republika  je  právní  stát,  </a:t>
            </a:r>
          </a:p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ákladním  zákonem  je  její 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__________________________________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4003" y="1370385"/>
            <a:ext cx="1941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 ledna  1993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98975" y="2420076"/>
            <a:ext cx="3311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ČESKÁ  A SLOVENSKÁ  REPUBLIKA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2537" y="3850133"/>
            <a:ext cx="1404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DEMOKRACII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01163" y="5229200"/>
            <a:ext cx="907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ÚSTAVA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25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052736"/>
            <a:ext cx="67505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https://www.google.com/</a:t>
            </a:r>
            <a:r>
              <a:rPr lang="cs-CZ" dirty="0" err="1">
                <a:hlinkClick r:id="rId2"/>
              </a:rPr>
              <a:t>search?q</a:t>
            </a:r>
            <a:r>
              <a:rPr lang="cs-CZ" dirty="0">
                <a:hlinkClick r:id="rId2"/>
              </a:rPr>
              <a:t>=vznik+české+republiky+1993&amp;rlz</a:t>
            </a:r>
            <a:r>
              <a:rPr lang="cs-CZ" dirty="0" smtClean="0"/>
              <a:t>=</a:t>
            </a:r>
          </a:p>
          <a:p>
            <a:r>
              <a:rPr lang="cs-CZ" dirty="0" smtClean="0"/>
              <a:t>1C2ARAB_enCZ483CZ483&amp;source=</a:t>
            </a:r>
            <a:r>
              <a:rPr lang="cs-CZ" dirty="0" err="1" smtClean="0"/>
              <a:t>lnms&amp;tbm</a:t>
            </a:r>
            <a:r>
              <a:rPr lang="cs-CZ" dirty="0" smtClean="0"/>
              <a:t>=</a:t>
            </a:r>
            <a:r>
              <a:rPr lang="cs-CZ" dirty="0" err="1" smtClean="0"/>
              <a:t>isch&amp;sa</a:t>
            </a:r>
            <a:r>
              <a:rPr lang="cs-CZ" dirty="0" smtClean="0"/>
              <a:t>=</a:t>
            </a:r>
            <a:r>
              <a:rPr lang="cs-CZ" dirty="0" err="1" smtClean="0"/>
              <a:t>X&amp;ei</a:t>
            </a:r>
            <a:r>
              <a:rPr lang="cs-CZ" dirty="0" smtClean="0"/>
              <a:t>=</a:t>
            </a:r>
          </a:p>
          <a:p>
            <a:r>
              <a:rPr lang="cs-CZ" dirty="0" smtClean="0"/>
              <a:t>4PxwUob0LuK54ASu94GwAw&amp;ved=0CAcQ_AUoAQ&amp;biw=1280&amp;bih=</a:t>
            </a:r>
          </a:p>
          <a:p>
            <a:r>
              <a:rPr lang="cs-CZ" dirty="0" smtClean="0"/>
              <a:t>605#facrc</a:t>
            </a:r>
            <a:r>
              <a:rPr lang="cs-CZ" dirty="0"/>
              <a:t>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/>
              <a:t>imgrc</a:t>
            </a:r>
            <a:r>
              <a:rPr lang="cs-CZ" dirty="0"/>
              <a:t>=TfGRvQN_p6d5lM%3A%3BiV_anX</a:t>
            </a:r>
          </a:p>
        </p:txBody>
      </p:sp>
    </p:spTree>
    <p:extLst>
      <p:ext uri="{BB962C8B-B14F-4D97-AF65-F5344CB8AC3E}">
        <p14:creationId xmlns:p14="http://schemas.microsoft.com/office/powerpoint/2010/main" val="4254419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99</TotalTime>
  <Words>192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Thermal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416; 6.2.2013</cp:keywords>
  <cp:lastModifiedBy>teacher</cp:lastModifiedBy>
  <cp:revision>10</cp:revision>
  <dcterms:created xsi:type="dcterms:W3CDTF">2013-04-03T11:18:58Z</dcterms:created>
  <dcterms:modified xsi:type="dcterms:W3CDTF">2013-10-30T14:03:58Z</dcterms:modified>
</cp:coreProperties>
</file>