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3" r:id="rId7"/>
    <p:sldId id="264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368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0C32E661-F3BB-4022-9F56-9B36C1253AC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0652642A-C571-49B2-977F-F30D4DF413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0C32E661-F3BB-4022-9F56-9B36C1253AC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0652642A-C571-49B2-977F-F30D4DF413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0C32E661-F3BB-4022-9F56-9B36C1253AC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0652642A-C571-49B2-977F-F30D4DF413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0C32E661-F3BB-4022-9F56-9B36C1253AC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0652642A-C571-49B2-977F-F30D4DF413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0C32E661-F3BB-4022-9F56-9B36C1253AC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0652642A-C571-49B2-977F-F30D4DF413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0C32E661-F3BB-4022-9F56-9B36C1253AC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0652642A-C571-49B2-977F-F30D4DF413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0C32E661-F3BB-4022-9F56-9B36C1253AC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0652642A-C571-49B2-977F-F30D4DF413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0C32E661-F3BB-4022-9F56-9B36C1253AC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0652642A-C571-49B2-977F-F30D4DF413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0C32E661-F3BB-4022-9F56-9B36C1253AC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0652642A-C571-49B2-977F-F30D4DF413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0C32E661-F3BB-4022-9F56-9B36C1253AC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0652642A-C571-49B2-977F-F30D4DF413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0C32E661-F3BB-4022-9F56-9B36C1253AC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0652642A-C571-49B2-977F-F30D4DF413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0C32E661-F3BB-4022-9F56-9B36C1253AC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52642A-C571-49B2-977F-F30D4DF4138E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6139623"/>
              </p:ext>
            </p:extLst>
          </p:nvPr>
        </p:nvGraphicFramePr>
        <p:xfrm>
          <a:off x="674083" y="1581730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Člověk a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jeho svět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VY_12_INOVACE_417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5. ročník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Vlastivěda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Calibri" pitchFamily="34" charset="0"/>
                          <a:cs typeface="Calibri" pitchFamily="34" charset="0"/>
                        </a:rPr>
                        <a:t>Doplňovačky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Mgr. Šárka Prokšová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Calibri" pitchFamily="34" charset="0"/>
                          <a:cs typeface="Calibri" pitchFamily="34" charset="0"/>
                        </a:rPr>
                        <a:t>Romantismus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Doplňovačky ( vytvořeny autorkou ) slouží k opakování probraného učiva</a:t>
                      </a:r>
                    </a:p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  tajenka je tématem učiva nového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. 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9.10.2012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10.10.2012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6891" y="5823752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22177901"/>
      </p:ext>
    </p:extLst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D:\dumy\b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28800"/>
            <a:ext cx="9168713" cy="3769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692696"/>
            <a:ext cx="36314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Nový umělecký směr 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0213386"/>
      </p:ext>
    </p:extLst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dumy\dumy\b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41" y="1916832"/>
            <a:ext cx="9092159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764704"/>
            <a:ext cx="37324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Nový umělecký směr ………………………..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8326672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literaturaspse.ic.cz/obrazky/autori/mach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0648"/>
            <a:ext cx="2428875" cy="3524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355976" y="1124744"/>
            <a:ext cx="1990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Karel Hynek </a:t>
            </a:r>
            <a:r>
              <a:rPr lang="cs-CZ" dirty="0"/>
              <a:t>M</a:t>
            </a:r>
            <a:r>
              <a:rPr lang="cs-CZ" dirty="0" smtClean="0"/>
              <a:t>ácha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9867" y="3284984"/>
            <a:ext cx="5213820" cy="33554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4962698"/>
            <a:ext cx="1858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Zámek Hluboká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9565580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32856"/>
            <a:ext cx="8877969" cy="4176464"/>
          </a:xfrm>
        </p:spPr>
      </p:pic>
      <p:sp>
        <p:nvSpPr>
          <p:cNvPr id="5" name="TextovéPole 4"/>
          <p:cNvSpPr txBox="1"/>
          <p:nvPr/>
        </p:nvSpPr>
        <p:spPr>
          <a:xfrm>
            <a:off x="683567" y="1052736"/>
            <a:ext cx="57994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Národní divadlo bylo postaveno pod heslem ……………………….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203096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224" y="1988840"/>
            <a:ext cx="8906580" cy="4176464"/>
          </a:xfrm>
        </p:spPr>
      </p:pic>
      <p:sp>
        <p:nvSpPr>
          <p:cNvPr id="5" name="Obdélník 4"/>
          <p:cNvSpPr/>
          <p:nvPr/>
        </p:nvSpPr>
        <p:spPr>
          <a:xfrm>
            <a:off x="887368" y="846002"/>
            <a:ext cx="59766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Národní divadlo bylo postaveno pod heslem ……………………….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8952195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76672"/>
            <a:ext cx="4701902" cy="34861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4042008"/>
            <a:ext cx="707739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Co  víš  o  vybudování  Národního  divadla  v  Praze?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Kteří  umělci  se  podíleli  na  vnitřní  úpravě  divadla?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Kdy  bylo  Národní divadlo  otevřeno?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Která  opera  se hrála  při  jeho  otevření?</a:t>
            </a:r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7359903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476672"/>
            <a:ext cx="842493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obrazky.cz/detail?q=romantismus%20v%20literatu%C5%99e&amp;offset=1&amp;limit=20&amp;bUrlPar=filter%3D1&amp;resNum=1&amp;ref=http%3A//search.seznam.cz/%3Fq%3Dromantismus%2Bv%2Bliteratu%25C5%2599e%26aq%3D1%26oq%3Dromantismus%26sourceid%3Dszn-HP%26thru%3Dsug&amp;resID=LQNR9lrak6RgO_47MSYd8xkxufbRIG40OGWRjg52-14&amp;imgURL=http%3A//www.literaturaspse.ic.cz/obrazky/autori/macha.jpg&amp;pageURL=http%3A//www.literaturaspse.ic.cz/09-CR.html&amp;imgX=255&amp;imgY=370&amp;imgSize=22&amp;thURL=http%3A//media5.picsearch.com/is%3FLQNR9lrak6RgO_47MSYd8xkxufbRIG40OGWRjg52-14&amp;thX=88&amp;thY=128&amp;qNoSite=romantismus%2Bv%2Bliteratu%C5%99e&amp;siteWWW=&amp;sId=zVuncnmgwVA6iMSb5aIM   9.10.2012 16.26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 flipH="1">
            <a:off x="368192" y="3861048"/>
            <a:ext cx="101531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http://hrady.hyperlink.cz/Stare2/M/p/hluboka_1916.jpg </a:t>
            </a:r>
            <a:r>
              <a:rPr lang="cs-CZ" dirty="0" smtClean="0"/>
              <a:t>9.10.2012, </a:t>
            </a:r>
            <a:r>
              <a:rPr lang="cs-CZ" dirty="0" smtClean="0"/>
              <a:t>16.12</a:t>
            </a:r>
          </a:p>
          <a:p>
            <a:r>
              <a:rPr lang="cs-CZ" dirty="0"/>
              <a:t>ps://www.google.com/search?hl=cs&amp;site=imghp&amp;tbm=isch&amp;source=hp&amp;biw</a:t>
            </a:r>
            <a:r>
              <a:rPr lang="cs-CZ" dirty="0" smtClean="0"/>
              <a:t>=</a:t>
            </a:r>
          </a:p>
          <a:p>
            <a:r>
              <a:rPr lang="cs-CZ" dirty="0" smtClean="0"/>
              <a:t>1280&amp;bih=605&amp;q=</a:t>
            </a:r>
            <a:r>
              <a:rPr lang="cs-CZ" dirty="0" err="1" smtClean="0"/>
              <a:t>národní+divadlo+praha&amp;oq</a:t>
            </a:r>
            <a:r>
              <a:rPr lang="cs-CZ" dirty="0" smtClean="0"/>
              <a:t>=</a:t>
            </a:r>
            <a:r>
              <a:rPr lang="cs-CZ" dirty="0" err="1" smtClean="0"/>
              <a:t>národní+divadlo&amp;gs_l</a:t>
            </a:r>
            <a:r>
              <a:rPr lang="cs-CZ" dirty="0" smtClean="0"/>
              <a:t>=</a:t>
            </a:r>
          </a:p>
          <a:p>
            <a:r>
              <a:rPr lang="cs-CZ" dirty="0" smtClean="0"/>
              <a:t>img.1.1.0l10.3590.8470.0.12708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8509672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Kilter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TC101859865[[fn=Pořádek]]</Template>
  <TotalTime>97</TotalTime>
  <Words>186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Kilter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417; 10.10.2012</cp:keywords>
  <cp:lastModifiedBy>teacher</cp:lastModifiedBy>
  <cp:revision>17</cp:revision>
  <dcterms:created xsi:type="dcterms:W3CDTF">2013-03-15T14:37:30Z</dcterms:created>
  <dcterms:modified xsi:type="dcterms:W3CDTF">2013-10-30T11:25:00Z</dcterms:modified>
</cp:coreProperties>
</file>