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374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D17BE-9B57-4FF7-99AE-913F5DEE1ED1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982D1EB-112C-4CB1-AB3E-9F52867DC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D17BE-9B57-4FF7-99AE-913F5DEE1ED1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982D1EB-112C-4CB1-AB3E-9F52867DC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D17BE-9B57-4FF7-99AE-913F5DEE1ED1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2D1EB-112C-4CB1-AB3E-9F52867DC9C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D17BE-9B57-4FF7-99AE-913F5DEE1ED1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2D1EB-112C-4CB1-AB3E-9F52867DC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D17BE-9B57-4FF7-99AE-913F5DEE1ED1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982D1EB-112C-4CB1-AB3E-9F52867DC9C7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D17BE-9B57-4FF7-99AE-913F5DEE1ED1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2D1EB-112C-4CB1-AB3E-9F52867DC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D17BE-9B57-4FF7-99AE-913F5DEE1ED1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2D1EB-112C-4CB1-AB3E-9F52867DC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D17BE-9B57-4FF7-99AE-913F5DEE1ED1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2D1EB-112C-4CB1-AB3E-9F52867DC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D17BE-9B57-4FF7-99AE-913F5DEE1ED1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2D1EB-112C-4CB1-AB3E-9F52867DC9C7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D17BE-9B57-4FF7-99AE-913F5DEE1ED1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2D1EB-112C-4CB1-AB3E-9F52867DC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D17BE-9B57-4FF7-99AE-913F5DEE1ED1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2D1EB-112C-4CB1-AB3E-9F52867DC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81D17BE-9B57-4FF7-99AE-913F5DEE1ED1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982D1EB-112C-4CB1-AB3E-9F52867DC9C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7" Type="http://schemas.openxmlformats.org/officeDocument/2006/relationships/image" Target="../media/image19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image" Target="../media/image21.wmf"/><Relationship Id="rId7" Type="http://schemas.openxmlformats.org/officeDocument/2006/relationships/image" Target="../media/image25.wmf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wmf"/><Relationship Id="rId5" Type="http://schemas.openxmlformats.org/officeDocument/2006/relationships/image" Target="../media/image23.wmf"/><Relationship Id="rId4" Type="http://schemas.openxmlformats.org/officeDocument/2006/relationships/image" Target="../media/image22.wmf"/><Relationship Id="rId9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dnadpis 2"/>
          <p:cNvSpPr>
            <a:spLocks noGrp="1"/>
          </p:cNvSpPr>
          <p:nvPr/>
        </p:nvSpPr>
        <p:spPr>
          <a:xfrm>
            <a:off x="1379888" y="2844027"/>
            <a:ext cx="6400800" cy="17526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1600" b="1" kern="1200" cap="all" spc="25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None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None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None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11" name="Nadpis 1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/>
          <a:p>
            <a:endParaRPr lang="cs-CZ"/>
          </a:p>
        </p:txBody>
      </p:sp>
      <p:sp>
        <p:nvSpPr>
          <p:cNvPr id="12" name="Podnadpis 2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/>
          <a:p>
            <a:endParaRPr lang="cs-CZ"/>
          </a:p>
        </p:txBody>
      </p:sp>
      <p:pic>
        <p:nvPicPr>
          <p:cNvPr id="13" name="Obrázek 1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pic>
        <p:nvPicPr>
          <p:cNvPr id="14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Obrázek 1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408" y="181868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6" name="Tabulka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0191795"/>
              </p:ext>
            </p:extLst>
          </p:nvPr>
        </p:nvGraphicFramePr>
        <p:xfrm>
          <a:off x="531264" y="1916832"/>
          <a:ext cx="8064896" cy="449273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Člověk a </a:t>
                      </a:r>
                      <a:r>
                        <a:rPr lang="cs-CZ" sz="1400" dirty="0" smtClean="0">
                          <a:latin typeface="+mn-lt"/>
                        </a:rPr>
                        <a:t>jeho svět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VY_12_INOVACE_421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1. ročník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Prvouka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Prezentace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Mgr. Šárka  Prokšová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Stavba těla  rostlin a dřevin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Poznávání a pojmenování  částí rostlin a dřevin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8. 3. 2013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22.3. 2013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7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4072" y="5949448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1816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teacher\AppData\Local\Microsoft\Windows\Temporary Internet Files\Content.IE5\GPLBT1IQ\MC90020038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628800"/>
            <a:ext cx="2303579" cy="3195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99592" y="548680"/>
            <a:ext cx="7864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Rostliny  potřebují k životu světlo, výživu, vodu  a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943608" y="1644204"/>
            <a:ext cx="432048" cy="457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557313" y="2334102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 __  __ __              __  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749050" y="1732072"/>
            <a:ext cx="1194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  __  __  </a:t>
            </a:r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4918456" y="2347258"/>
            <a:ext cx="457200" cy="4395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4956968" y="2997739"/>
            <a:ext cx="457200" cy="457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414168" y="2997739"/>
            <a:ext cx="283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  __  __  __</a:t>
            </a:r>
            <a:endParaRPr lang="cs-CZ" dirty="0"/>
          </a:p>
        </p:txBody>
      </p:sp>
      <p:sp>
        <p:nvSpPr>
          <p:cNvPr id="11" name="Zaoblený obdélník 10"/>
          <p:cNvSpPr/>
          <p:nvPr/>
        </p:nvSpPr>
        <p:spPr>
          <a:xfrm>
            <a:off x="4962648" y="3648432"/>
            <a:ext cx="457200" cy="457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419848" y="3648432"/>
            <a:ext cx="1960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  __  __  </a:t>
            </a:r>
            <a:endParaRPr lang="cs-CZ" dirty="0"/>
          </a:p>
        </p:txBody>
      </p:sp>
      <p:sp>
        <p:nvSpPr>
          <p:cNvPr id="13" name="Zaoblený obdélník 12"/>
          <p:cNvSpPr/>
          <p:nvPr/>
        </p:nvSpPr>
        <p:spPr>
          <a:xfrm>
            <a:off x="4956968" y="4271610"/>
            <a:ext cx="457200" cy="457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4515526" y="4359478"/>
            <a:ext cx="3368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             __  __  __</a:t>
            </a:r>
            <a:endParaRPr lang="cs-CZ" dirty="0"/>
          </a:p>
        </p:txBody>
      </p:sp>
      <p:cxnSp>
        <p:nvCxnSpPr>
          <p:cNvPr id="16" name="Přímá spojnice se šipkou 15"/>
          <p:cNvCxnSpPr>
            <a:stCxn id="1027" idx="0"/>
            <a:endCxn id="7" idx="1"/>
          </p:cNvCxnSpPr>
          <p:nvPr/>
        </p:nvCxnSpPr>
        <p:spPr>
          <a:xfrm>
            <a:off x="2411422" y="1628800"/>
            <a:ext cx="1337628" cy="2879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>
            <a:off x="2411421" y="2347258"/>
            <a:ext cx="1337629" cy="3561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>
            <a:off x="2915816" y="2703434"/>
            <a:ext cx="2002640" cy="4789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>
            <a:endCxn id="11" idx="1"/>
          </p:cNvCxnSpPr>
          <p:nvPr/>
        </p:nvCxnSpPr>
        <p:spPr>
          <a:xfrm>
            <a:off x="3419872" y="3648432"/>
            <a:ext cx="1542776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>
            <a:endCxn id="14" idx="1"/>
          </p:cNvCxnSpPr>
          <p:nvPr/>
        </p:nvCxnSpPr>
        <p:spPr>
          <a:xfrm flipV="1">
            <a:off x="2555776" y="4544144"/>
            <a:ext cx="1959750" cy="1846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0676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971600" y="764704"/>
            <a:ext cx="28664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Doplň  názvy rostlin :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C:\Users\teacher\AppData\Local\Microsoft\Windows\Temporary Internet Files\Content.IE5\YYX2MRDN\MC9001232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4583" y="43162"/>
            <a:ext cx="2515281" cy="236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teacher\AppData\Local\Microsoft\Windows\Temporary Internet Files\Content.IE5\EYJKLHWV\MC90012286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15825"/>
            <a:ext cx="2214183" cy="2221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teacher\AppData\Local\Microsoft\Windows\Temporary Internet Files\Content.IE5\GPLBT1IQ\MC90008821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8430" y="4089532"/>
            <a:ext cx="2165570" cy="2748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teacher\AppData\Local\Microsoft\Windows\Temporary Internet Files\Content.IE5\WQXP0PH0\MC90035405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6" y="764704"/>
            <a:ext cx="1925370" cy="302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teacher\AppData\Local\Microsoft\Windows\Temporary Internet Files\Content.IE5\EYJKLHWV\MC90042814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090" y="5038725"/>
            <a:ext cx="733425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teacher\AppData\Local\Microsoft\Windows\Temporary Internet Files\Content.IE5\VY543N4H\MC90042816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20" y="4993058"/>
            <a:ext cx="1539875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teacher\AppData\Local\Microsoft\Windows\Temporary Internet Files\Content.IE5\EYJKLHWV\MC90012314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3822" y="2558595"/>
            <a:ext cx="1700504" cy="2022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308304" y="2558595"/>
            <a:ext cx="15424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SNĚŽENKA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571515" y="2409575"/>
            <a:ext cx="11641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FIALK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3568" y="3356992"/>
            <a:ext cx="11272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NARCIS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283968" y="3791579"/>
            <a:ext cx="17737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PAMPELIŠKA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164288" y="3791579"/>
            <a:ext cx="16864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BLEDULE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742223" y="5733256"/>
            <a:ext cx="12843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TULIPÁN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86664" y="4581129"/>
            <a:ext cx="2448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SEDMIKRÁSKA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6847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teacher\AppData\Local\Microsoft\Windows\Temporary Internet Files\Content.IE5\VY543N4H\MC900441870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4392488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004048" y="980728"/>
            <a:ext cx="259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    __   __             __</a:t>
            </a:r>
            <a:endParaRPr lang="cs-CZ" sz="2000" dirty="0"/>
          </a:p>
        </p:txBody>
      </p:sp>
      <p:sp>
        <p:nvSpPr>
          <p:cNvPr id="6" name="Zaoblený obdélník 5"/>
          <p:cNvSpPr/>
          <p:nvPr/>
        </p:nvSpPr>
        <p:spPr>
          <a:xfrm>
            <a:off x="6154696" y="923638"/>
            <a:ext cx="457200" cy="457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5292080" y="1677078"/>
            <a:ext cx="21130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  __               __  __</a:t>
            </a:r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6154696" y="1578358"/>
            <a:ext cx="457200" cy="4680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5292080" y="2204864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  __               __  __  __</a:t>
            </a:r>
            <a:endParaRPr lang="cs-CZ" dirty="0"/>
          </a:p>
        </p:txBody>
      </p:sp>
      <p:sp>
        <p:nvSpPr>
          <p:cNvPr id="11" name="Zaoblený obdélník 10"/>
          <p:cNvSpPr/>
          <p:nvPr/>
        </p:nvSpPr>
        <p:spPr>
          <a:xfrm>
            <a:off x="6154696" y="2160930"/>
            <a:ext cx="457200" cy="457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5652120" y="2857582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              __  __  __</a:t>
            </a:r>
            <a:endParaRPr lang="cs-CZ" dirty="0"/>
          </a:p>
        </p:txBody>
      </p:sp>
      <p:sp>
        <p:nvSpPr>
          <p:cNvPr id="13" name="Zaoblený obdélník 12"/>
          <p:cNvSpPr/>
          <p:nvPr/>
        </p:nvSpPr>
        <p:spPr>
          <a:xfrm>
            <a:off x="6154696" y="2717108"/>
            <a:ext cx="457200" cy="457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 rot="10800000" flipV="1">
            <a:off x="5652120" y="3455514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               __   __</a:t>
            </a:r>
            <a:endParaRPr lang="cs-CZ" dirty="0"/>
          </a:p>
        </p:txBody>
      </p:sp>
      <p:sp>
        <p:nvSpPr>
          <p:cNvPr id="15" name="Zaoblený obdélník 14"/>
          <p:cNvSpPr/>
          <p:nvPr/>
        </p:nvSpPr>
        <p:spPr>
          <a:xfrm>
            <a:off x="6154696" y="3367646"/>
            <a:ext cx="480628" cy="457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7" name="Přímá spojnice se šipkou 16"/>
          <p:cNvCxnSpPr/>
          <p:nvPr/>
        </p:nvCxnSpPr>
        <p:spPr>
          <a:xfrm>
            <a:off x="3419872" y="1180783"/>
            <a:ext cx="187220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>
            <a:endCxn id="7" idx="1"/>
          </p:cNvCxnSpPr>
          <p:nvPr/>
        </p:nvCxnSpPr>
        <p:spPr>
          <a:xfrm>
            <a:off x="2771800" y="1812384"/>
            <a:ext cx="2520280" cy="493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4031940" y="2046410"/>
            <a:ext cx="1260140" cy="343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V="1">
            <a:off x="2987824" y="3174308"/>
            <a:ext cx="2664296" cy="4219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>
            <a:endCxn id="14" idx="3"/>
          </p:cNvCxnSpPr>
          <p:nvPr/>
        </p:nvCxnSpPr>
        <p:spPr>
          <a:xfrm>
            <a:off x="2447764" y="2618130"/>
            <a:ext cx="3204356" cy="10220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611560" y="5445224"/>
            <a:ext cx="72442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Rozlišujeme listnaté a jehličnaté   ……………………….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8" name="Přímá spojnice se šipkou 27"/>
          <p:cNvCxnSpPr/>
          <p:nvPr/>
        </p:nvCxnSpPr>
        <p:spPr>
          <a:xfrm flipH="1">
            <a:off x="6300192" y="3824846"/>
            <a:ext cx="94818" cy="162037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3413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teacher\AppData\Local\Microsoft\Windows\Temporary Internet Files\Content.IE5\TITHI4I3\MC90003643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68760"/>
            <a:ext cx="1372514" cy="1914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teacher\AppData\Local\Microsoft\Windows\Temporary Internet Files\Content.IE5\JRSM172F\MC90005324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230116"/>
            <a:ext cx="1748333" cy="181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teacher\AppData\Local\Microsoft\Windows\Temporary Internet Files\Content.IE5\7PBRPO7X\MC90019333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818" y="3597219"/>
            <a:ext cx="1494318" cy="2240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teacher\AppData\Local\Microsoft\Windows\Temporary Internet Files\Content.IE5\YYX2MRDN\MC90041356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789040"/>
            <a:ext cx="2274093" cy="2048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teacher\AppData\Local\Microsoft\Windows\Temporary Internet Files\Content.IE5\TITHI4I3\MC90019333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208096"/>
            <a:ext cx="1404254" cy="2100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teacher\AppData\Local\Microsoft\Windows\Temporary Internet Files\Content.IE5\EYJKLHWV\MC90035981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364772"/>
            <a:ext cx="1129284" cy="1818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971600" y="692696"/>
            <a:ext cx="36118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Pojmenuj stromy a přiřaď plody :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71600" y="3308127"/>
            <a:ext cx="9124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SMRK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23928" y="3708237"/>
            <a:ext cx="14991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BOROVICE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04248" y="3308127"/>
            <a:ext cx="9412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JEDLE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0891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teacher\AppData\Local\Microsoft\Windows\Temporary Internet Files\Content.IE5\GPLBT1IQ\MC90003643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440" y="1582834"/>
            <a:ext cx="1724799" cy="179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teacher\AppData\Local\Microsoft\Windows\Temporary Internet Files\Content.IE5\JRSM172F\MC90000182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9857" y="4670376"/>
            <a:ext cx="1775532" cy="1352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teacher\AppData\Local\Microsoft\Windows\Temporary Internet Files\Content.IE5\7PBRPO7X\MC90042399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84017"/>
            <a:ext cx="1558925" cy="178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teacher\AppData\Local\Microsoft\Windows\Temporary Internet Files\Content.IE5\TITHI4I3\MC90005312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483" y="4956327"/>
            <a:ext cx="1422976" cy="1309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teacher\AppData\Local\Microsoft\Windows\Temporary Internet Files\Content.IE5\JRSM172F\MC90012285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2342" y="4653136"/>
            <a:ext cx="1372733" cy="1369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teacher\AppData\Local\Microsoft\Windows\Temporary Internet Files\Content.IE5\GPLBT1IQ\MC90003643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4855" y="1495538"/>
            <a:ext cx="1372514" cy="1913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teacher\AppData\Local\Microsoft\Windows\Temporary Internet Files\Content.IE5\WQXP0PH0\MC90012334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9834" y="4899029"/>
            <a:ext cx="1264010" cy="1123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teacher\AppData\Local\Microsoft\Windows\Temporary Internet Files\Content.IE5\VY543N4H\MP900433790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493391"/>
            <a:ext cx="1202818" cy="1841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691680" y="980728"/>
            <a:ext cx="36118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Pojmenuj stromy a přiřaď plody :</a:t>
            </a:r>
          </a:p>
          <a:p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63483" y="4149080"/>
            <a:ext cx="7318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LÍPA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699792" y="4164469"/>
            <a:ext cx="9557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BŘÍZA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854855" y="4149080"/>
            <a:ext cx="21654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KAŠTAN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239440" y="4149080"/>
            <a:ext cx="7280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DUB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0838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43608" y="764704"/>
            <a:ext cx="698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/>
              <a:t>Použity obrázky Microsoft Word 2010 – obrázky klipart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1466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81</TotalTime>
  <Words>189</Words>
  <Application>Microsoft Office PowerPoint</Application>
  <PresentationFormat>Předvádění na obrazovce (4:3)</PresentationFormat>
  <Paragraphs>58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Cesta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teacher</dc:creator>
  <cp:keywords>421,  22.3.2013</cp:keywords>
  <cp:lastModifiedBy>teacher</cp:lastModifiedBy>
  <cp:revision>15</cp:revision>
  <dcterms:created xsi:type="dcterms:W3CDTF">2013-04-08T16:42:59Z</dcterms:created>
  <dcterms:modified xsi:type="dcterms:W3CDTF">2013-06-20T18:18:57Z</dcterms:modified>
</cp:coreProperties>
</file>