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6" r:id="rId3"/>
    <p:sldId id="267" r:id="rId4"/>
    <p:sldId id="268" r:id="rId5"/>
    <p:sldId id="26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7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0E48EBF-AA2D-44A1-A100-28642BE3A9A9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360C7C8-287E-4926-87DB-CD01605DB3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wmf"/><Relationship Id="rId18" Type="http://schemas.openxmlformats.org/officeDocument/2006/relationships/image" Target="../media/image27.wmf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17" Type="http://schemas.openxmlformats.org/officeDocument/2006/relationships/image" Target="../media/image26.wmf"/><Relationship Id="rId2" Type="http://schemas.openxmlformats.org/officeDocument/2006/relationships/image" Target="../media/image11.wmf"/><Relationship Id="rId16" Type="http://schemas.openxmlformats.org/officeDocument/2006/relationships/image" Target="../media/image25.png"/><Relationship Id="rId20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wmf"/><Relationship Id="rId5" Type="http://schemas.openxmlformats.org/officeDocument/2006/relationships/image" Target="../media/image14.jpeg"/><Relationship Id="rId15" Type="http://schemas.openxmlformats.org/officeDocument/2006/relationships/image" Target="../media/image24.png"/><Relationship Id="rId10" Type="http://schemas.openxmlformats.org/officeDocument/2006/relationships/image" Target="../media/image19.wmf"/><Relationship Id="rId19" Type="http://schemas.openxmlformats.org/officeDocument/2006/relationships/image" Target="../media/image28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jpeg"/><Relationship Id="rId7" Type="http://schemas.openxmlformats.org/officeDocument/2006/relationships/image" Target="../media/image35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gif"/><Relationship Id="rId10" Type="http://schemas.openxmlformats.org/officeDocument/2006/relationships/image" Target="../media/image38.wmf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13" Type="http://schemas.openxmlformats.org/officeDocument/2006/relationships/image" Target="../media/image50.wmf"/><Relationship Id="rId3" Type="http://schemas.openxmlformats.org/officeDocument/2006/relationships/image" Target="../media/image40.jpeg"/><Relationship Id="rId7" Type="http://schemas.openxmlformats.org/officeDocument/2006/relationships/image" Target="../media/image44.wmf"/><Relationship Id="rId12" Type="http://schemas.openxmlformats.org/officeDocument/2006/relationships/image" Target="../media/image49.gif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wmf"/><Relationship Id="rId11" Type="http://schemas.openxmlformats.org/officeDocument/2006/relationships/image" Target="../media/image48.wmf"/><Relationship Id="rId5" Type="http://schemas.openxmlformats.org/officeDocument/2006/relationships/image" Target="../media/image42.wmf"/><Relationship Id="rId10" Type="http://schemas.openxmlformats.org/officeDocument/2006/relationships/image" Target="../media/image47.wmf"/><Relationship Id="rId4" Type="http://schemas.openxmlformats.org/officeDocument/2006/relationships/image" Target="../media/image41.wmf"/><Relationship Id="rId9" Type="http://schemas.openxmlformats.org/officeDocument/2006/relationships/image" Target="../media/image46.wmf"/><Relationship Id="rId14" Type="http://schemas.openxmlformats.org/officeDocument/2006/relationships/image" Target="../media/image5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408" y="181868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2157756"/>
              </p:ext>
            </p:extLst>
          </p:nvPr>
        </p:nvGraphicFramePr>
        <p:xfrm>
          <a:off x="539552" y="1634842"/>
          <a:ext cx="8048320" cy="502768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1380"/>
                <a:gridCol w="5676940"/>
              </a:tblGrid>
              <a:tr h="361228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73186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6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 a </a:t>
                      </a:r>
                      <a:r>
                        <a:rPr lang="cs-CZ" sz="1400" dirty="0" smtClean="0">
                          <a:latin typeface="+mn-lt"/>
                        </a:rPr>
                        <a:t>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VY_12_INOVACE_432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Prvouka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Životní styl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8485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Základy zdravého a nezdravého životního stylu</a:t>
                      </a:r>
                      <a:endParaRPr kumimoji="0" lang="cs-CZ" sz="1800" b="0" i="0" u="none" strike="noStrike" kern="1200" baseline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4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jaké potraviny by měly mít největší zastoupení v naší stravě.	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5. 2. 2013</a:t>
                      </a:r>
                      <a:endParaRPr lang="cs-CZ" sz="1400" dirty="0"/>
                    </a:p>
                  </a:txBody>
                  <a:tcPr/>
                </a:tc>
              </a:tr>
              <a:tr h="303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19. 2. 2013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072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635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332656"/>
            <a:ext cx="6658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třídě je spousta kamarádů. Každý z nich je jiný.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teacher\AppData\Local\Microsoft\Windows\Temporary Internet Files\Content.IE5\WQXP0PH0\MC900078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6917" y="1931173"/>
            <a:ext cx="1208782" cy="1892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acher\AppData\Local\Microsoft\Windows\Temporary Internet Files\Content.IE5\VY543N4H\MC9000787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025" y="1204292"/>
            <a:ext cx="1622066" cy="254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acher\AppData\Local\Microsoft\Windows\Temporary Internet Files\Content.IE5\GPLBT1IQ\MC9000787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96" y="1056509"/>
            <a:ext cx="1717675" cy="28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teacher\AppData\Local\Microsoft\Windows\Temporary Internet Files\Content.IE5\TITHI4I3\MC9000787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324" y="2004830"/>
            <a:ext cx="1312069" cy="174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teacher\AppData\Local\Microsoft\Windows\Temporary Internet Files\Content.IE5\WQXP0PH0\MC9000787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689" y="1168263"/>
            <a:ext cx="1760413" cy="2634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39752" y="4293096"/>
            <a:ext cx="45403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 kým by jsi chtěl sedět v lavici?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víš o zájmech svého kamaráda?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Která povaha je pro přátelé důležitá?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Popiš svého spolužáka.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Seřaďte se podle velikosti.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C:\Users\teacher\AppData\Local\Microsoft\Windows\Temporary Internet Files\Content.IE5\VY543N4H\MC9004280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925" y="4797151"/>
            <a:ext cx="1717008" cy="161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teacher\AppData\Local\Microsoft\Windows\Temporary Internet Files\Content.IE5\WQXP0PH0\MC9004238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08872"/>
            <a:ext cx="1425818" cy="167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97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eacher\AppData\Local\Microsoft\Windows\Temporary Internet Files\Content.IE5\JRSM172F\MC9002868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1750337" cy="1493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acher\AppData\Local\Microsoft\Windows\Temporary Internet Files\Content.IE5\GPLBT1IQ\MP9004222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09104"/>
            <a:ext cx="1503745" cy="151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eacher\AppData\Local\Microsoft\Windows\Temporary Internet Files\Content.IE5\YYX2MRDN\MC900412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215" y="4762105"/>
            <a:ext cx="835267" cy="150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teacher\AppData\Local\Microsoft\Windows\Temporary Internet Files\Content.IE5\VY543N4H\MP9004006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13346"/>
            <a:ext cx="1618607" cy="137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teacher\AppData\Local\Microsoft\Windows\Temporary Internet Files\Content.IE5\WQXP0PH0\MP9004034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587624" y="5345585"/>
            <a:ext cx="1957244" cy="115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teacher\AppData\Local\Microsoft\Windows\Temporary Internet Files\Content.IE5\TITHI4I3\MP9004069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931" y="3086108"/>
            <a:ext cx="2081784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teacher\AppData\Local\Microsoft\Windows\Temporary Internet Files\Content.IE5\WQXP0PH0\MP9004052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654608" y="2155445"/>
            <a:ext cx="1168196" cy="184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teacher\AppData\Local\Microsoft\Windows\Temporary Internet Files\Content.IE5\VY543N4H\MC9001122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84" y="5704182"/>
            <a:ext cx="1885692" cy="115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teacher\AppData\Local\Microsoft\Windows\Temporary Internet Files\Content.IE5\VY543N4H\MC90023310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9" y="4036912"/>
            <a:ext cx="1409323" cy="119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teacher\AppData\Local\Microsoft\Windows\Temporary Internet Files\Content.IE5\VY543N4H\MC90043987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814" y="1689046"/>
            <a:ext cx="1828800" cy="131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teacher\AppData\Local\Microsoft\Windows\Temporary Internet Files\Content.IE5\VY543N4H\MP900177958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937" y="5591455"/>
            <a:ext cx="1875181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teacher\AppData\Local\Microsoft\Windows\Temporary Internet Files\Content.IE5\7PBRPO7X\MC90034740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9409" y="5051146"/>
            <a:ext cx="1492301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teacher\AppData\Local\Microsoft\Windows\Temporary Internet Files\Content.IE5\TITHI4I3\MC90033149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24314">
            <a:off x="539325" y="2731610"/>
            <a:ext cx="853902" cy="149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9303" y="692696"/>
            <a:ext cx="79640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Urči a barevně odliš,  co patří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 zdravému                      a         nezdravému životnímu stylu :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teacher\AppData\Local\Microsoft\Windows\Temporary Internet Files\Content.IE5\VY543N4H\MC900441786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22" y="1488277"/>
            <a:ext cx="98490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VY543N4H\MC900441780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47482" y="4534852"/>
            <a:ext cx="1118151" cy="103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WQXP0PH0\MC90044182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882" y="1659955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WQXP0PH0\MC900290955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211" y="1030739"/>
            <a:ext cx="1606990" cy="125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GPLBT1IQ\MC900290268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215" y="1488277"/>
            <a:ext cx="1582848" cy="13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EYJKLHWV\MC90000954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453" y="3101773"/>
            <a:ext cx="1278789" cy="153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76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eacher\AppData\Local\Microsoft\Windows\Temporary Internet Files\Content.IE5\EYJKLHWV\MP9004483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2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764704"/>
            <a:ext cx="4371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Našemu tělu prospívá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teacher\AppData\Local\Microsoft\Windows\Temporary Internet Files\Content.IE5\VY543N4H\MP9002554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74" y="4121668"/>
            <a:ext cx="1881545" cy="2021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acher\AppData\Local\Microsoft\Windows\Temporary Internet Files\Content.IE5\YYX2MRDN\MC9003891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976" y="2348880"/>
            <a:ext cx="1794053" cy="153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acher\AppData\Local\Microsoft\Windows\Temporary Internet Files\Content.IE5\TITHI4I3\MM90035662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003" y="528112"/>
            <a:ext cx="2170534" cy="199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acher\AppData\Local\Microsoft\Windows\Temporary Internet Files\Content.IE5\WQXP0PH0\MP9004306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536" y="4121668"/>
            <a:ext cx="1872208" cy="199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acher\AppData\Local\Microsoft\Windows\Temporary Internet Files\Content.IE5\VY543N4H\MC9004418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293" y="4005064"/>
            <a:ext cx="14541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teacher\AppData\Local\Microsoft\Windows\Temporary Internet Files\Content.IE5\TITHI4I3\MC9000903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34848"/>
            <a:ext cx="1954119" cy="162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eacher\AppData\Local\Microsoft\Windows\Temporary Internet Files\Content.IE5\VY543N4H\MC9003833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34848"/>
            <a:ext cx="1512167" cy="145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teacher\AppData\Local\Microsoft\Windows\Temporary Internet Files\Content.IE5\YYX2MRDN\MC90023215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2621" y="1287924"/>
            <a:ext cx="1709747" cy="182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3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teacher\AppData\Local\Microsoft\Windows\Temporary Internet Files\Content.IE5\TITHI4I3\MP900399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458" y="1916"/>
            <a:ext cx="1878712" cy="187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teacher\AppData\Local\Microsoft\Windows\Temporary Internet Files\Content.IE5\7PBRPO7X\MP9003168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312" y="-3614"/>
            <a:ext cx="2016224" cy="187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teacher\AppData\Local\Microsoft\Windows\Temporary Internet Files\Content.IE5\TITHI4I3\MC9003434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140942"/>
            <a:ext cx="1804111" cy="1704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teacher\AppData\Local\Microsoft\Windows\Temporary Internet Files\Content.IE5\WQXP0PH0\MC9003433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115" y="5445394"/>
            <a:ext cx="1813255" cy="139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teacher\AppData\Local\Microsoft\Windows\Temporary Internet Files\Content.IE5\VY543N4H\MC900343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80" y="5236253"/>
            <a:ext cx="1653694" cy="144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teacher\AppData\Local\Microsoft\Windows\Temporary Internet Files\Content.IE5\EYJKLHWV\MC9003433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367" y="5068661"/>
            <a:ext cx="1780337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teacher\AppData\Local\Microsoft\Windows\Temporary Internet Files\Content.IE5\GPLBT1IQ\MC9003433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94" y="3175058"/>
            <a:ext cx="1783080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teacher\AppData\Local\Microsoft\Windows\Temporary Internet Files\Content.IE5\JRSM172F\MC9003441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7300"/>
            <a:ext cx="1353312" cy="16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teacher\AppData\Local\Microsoft\Windows\Temporary Internet Files\Content.IE5\7PBRPO7X\MC9004154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791" y="3175058"/>
            <a:ext cx="1928138" cy="2042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teacher\AppData\Local\Microsoft\Windows\Temporary Internet Files\Content.IE5\YYX2MRDN\MC90034419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631" y="2064062"/>
            <a:ext cx="1099105" cy="119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teacher\AppData\Local\Microsoft\Windows\Temporary Internet Files\Content.IE5\7PBRPO7X\MP9003168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92790" y="-3614"/>
            <a:ext cx="1931161" cy="187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teacher\AppData\Local\Microsoft\Windows\Temporary Internet Files\Content.IE5\EYJKLHWV\MM900283628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816" y="-58478"/>
            <a:ext cx="1656184" cy="166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teacher\AppData\Local\Microsoft\Windows\Temporary Internet Files\Content.IE5\VY543N4H\MC90019919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16"/>
            <a:ext cx="1245351" cy="1190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teacher\AppData\Local\Microsoft\Windows\Temporary Internet Files\Content.IE5\TITHI4I3\MP900430481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51" y="1509399"/>
            <a:ext cx="1752973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61425" y="1872231"/>
            <a:ext cx="462836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DENNÍ    REŽIM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je pro zdraví nezbytné?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Zdravá strava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Dostatek tekutin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Dostatečný spánek a odpočinek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Pobyt na čerstvém vzduchu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Pohyb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Čistota těla, oděvu, prostředí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983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6535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Použity obrázky Microsoft Word 2010 – obrázky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511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446</TotalTime>
  <Words>204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432,  19.2.2013</cp:keywords>
  <cp:lastModifiedBy>teacher</cp:lastModifiedBy>
  <cp:revision>37</cp:revision>
  <dcterms:created xsi:type="dcterms:W3CDTF">2013-02-23T15:11:46Z</dcterms:created>
  <dcterms:modified xsi:type="dcterms:W3CDTF">2013-06-20T18:29:33Z</dcterms:modified>
</cp:coreProperties>
</file>