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6" r:id="rId2"/>
    <p:sldId id="265" r:id="rId3"/>
    <p:sldId id="266" r:id="rId4"/>
    <p:sldId id="267" r:id="rId5"/>
    <p:sldId id="272" r:id="rId6"/>
    <p:sldId id="273" r:id="rId7"/>
    <p:sldId id="270" r:id="rId8"/>
    <p:sldId id="271" r:id="rId9"/>
    <p:sldId id="268" r:id="rId10"/>
    <p:sldId id="269" r:id="rId11"/>
    <p:sldId id="275" r:id="rId12"/>
    <p:sldId id="274" r:id="rId13"/>
    <p:sldId id="276" r:id="rId14"/>
    <p:sldId id="280" r:id="rId15"/>
    <p:sldId id="281" r:id="rId16"/>
    <p:sldId id="28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02" autoAdjust="0"/>
    <p:restoredTop sz="94671" autoAdjust="0"/>
  </p:normalViewPr>
  <p:slideViewPr>
    <p:cSldViewPr>
      <p:cViewPr varScale="1">
        <p:scale>
          <a:sx n="81" d="100"/>
          <a:sy n="81" d="100"/>
        </p:scale>
        <p:origin x="-4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505950"/>
              </p:ext>
            </p:extLst>
          </p:nvPr>
        </p:nvGraphicFramePr>
        <p:xfrm>
          <a:off x="539552" y="1691774"/>
          <a:ext cx="8064896" cy="47670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VY_12_INOVACE_472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Vyjmenovaná slova po V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Žáci se</a:t>
                      </a:r>
                      <a:r>
                        <a:rPr lang="cs-CZ" sz="1400" baseline="0" dirty="0" smtClean="0"/>
                        <a:t> seznámí s vyjmenovanými slovy a jejími slovy příbuznými, znají význam jednotlivých slov, tvoří věty s danými slovy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27.3.2014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4.4.2014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268760"/>
            <a:ext cx="770485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Vyjmenovaná slova po V</a:t>
            </a:r>
            <a:endParaRPr lang="cs-CZ" dirty="0"/>
          </a:p>
        </p:txBody>
      </p:sp>
      <p:pic>
        <p:nvPicPr>
          <p:cNvPr id="1026" name="Picture 2" descr="C:\Users\uživatel\AppData\Local\Microsoft\Windows\Temporary Internet Files\Content.IE5\71HE1B6J\MC90043452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03487"/>
            <a:ext cx="2512316" cy="301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55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41702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716016" y="1988840"/>
            <a:ext cx="4096544" cy="3312368"/>
          </a:xfrm>
        </p:spPr>
        <p:txBody>
          <a:bodyPr/>
          <a:lstStyle/>
          <a:p>
            <a:r>
              <a:rPr lang="cs-CZ" dirty="0" smtClean="0"/>
              <a:t>Prvním vyjmenovaným </a:t>
            </a:r>
            <a:r>
              <a:rPr lang="cs-CZ" smtClean="0"/>
              <a:t>slovem je </a:t>
            </a:r>
            <a:r>
              <a:rPr lang="cs-CZ" dirty="0" smtClean="0"/>
              <a:t>VY.</a:t>
            </a:r>
          </a:p>
          <a:p>
            <a:endParaRPr lang="cs-CZ" dirty="0"/>
          </a:p>
          <a:p>
            <a:r>
              <a:rPr lang="cs-CZ" dirty="0" smtClean="0"/>
              <a:t>Příbuzné slovo: vykat</a:t>
            </a:r>
            <a:endParaRPr lang="cs-CZ" dirty="0"/>
          </a:p>
        </p:txBody>
      </p:sp>
      <p:pic>
        <p:nvPicPr>
          <p:cNvPr id="1026" name="Picture 2" descr="C:\Users\uživatel\AppData\Local\Microsoft\Windows\Temporary Internet Files\Content.IE5\M96NF4NN\MP9004422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3150096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59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41682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VYSOKÝ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220072" y="2276872"/>
            <a:ext cx="3592488" cy="3474720"/>
          </a:xfrm>
        </p:spPr>
        <p:txBody>
          <a:bodyPr/>
          <a:lstStyle/>
          <a:p>
            <a:r>
              <a:rPr lang="cs-CZ" dirty="0" smtClean="0"/>
              <a:t>Druhé vyjmenované slovo je vysoký.</a:t>
            </a:r>
          </a:p>
          <a:p>
            <a:endParaRPr lang="cs-CZ" dirty="0"/>
          </a:p>
          <a:p>
            <a:r>
              <a:rPr lang="cs-CZ" dirty="0" smtClean="0"/>
              <a:t>Příbuzná slova:</a:t>
            </a:r>
            <a:r>
              <a:rPr lang="cs-CZ" dirty="0"/>
              <a:t> </a:t>
            </a:r>
            <a:r>
              <a:rPr lang="cs-CZ" dirty="0" smtClean="0"/>
              <a:t>výše</a:t>
            </a:r>
            <a:r>
              <a:rPr lang="cs-CZ" dirty="0"/>
              <a:t>, výška, </a:t>
            </a:r>
            <a:r>
              <a:rPr lang="cs-CZ" dirty="0" smtClean="0"/>
              <a:t>výšina, povýšit</a:t>
            </a:r>
            <a:r>
              <a:rPr lang="cs-CZ" dirty="0"/>
              <a:t>, převyšovat, vyvýšit, zvýšit</a:t>
            </a:r>
          </a:p>
          <a:p>
            <a:endParaRPr lang="cs-CZ" dirty="0"/>
          </a:p>
        </p:txBody>
      </p:sp>
      <p:pic>
        <p:nvPicPr>
          <p:cNvPr id="2050" name="Picture 2" descr="C:\Users\uživatel\AppData\Local\Microsoft\Windows\Temporary Internet Files\Content.IE5\3A9WNVSX\MP9004387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325828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47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77686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VÝT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64088" y="2420888"/>
            <a:ext cx="3232448" cy="3561576"/>
          </a:xfrm>
        </p:spPr>
        <p:txBody>
          <a:bodyPr/>
          <a:lstStyle/>
          <a:p>
            <a:r>
              <a:rPr lang="cs-CZ" dirty="0" smtClean="0"/>
              <a:t>Třetí vyjmenované slovo je výt.</a:t>
            </a:r>
          </a:p>
          <a:p>
            <a:endParaRPr lang="cs-CZ" dirty="0"/>
          </a:p>
          <a:p>
            <a:r>
              <a:rPr lang="cs-CZ" dirty="0" smtClean="0"/>
              <a:t>Příbuzná slova: zavýt</a:t>
            </a:r>
            <a:endParaRPr lang="cs-CZ" dirty="0"/>
          </a:p>
        </p:txBody>
      </p:sp>
      <p:pic>
        <p:nvPicPr>
          <p:cNvPr id="3074" name="Picture 2" descr="C:\Users\uživatel\AppData\Local\Microsoft\Windows\Temporary Internet Files\Content.IE5\M96NF4NN\MP90026285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88840"/>
            <a:ext cx="242620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68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799288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VÝSKAT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076056" y="2276872"/>
            <a:ext cx="3664496" cy="3474720"/>
          </a:xfrm>
        </p:spPr>
        <p:txBody>
          <a:bodyPr/>
          <a:lstStyle/>
          <a:p>
            <a:r>
              <a:rPr lang="cs-CZ" dirty="0" smtClean="0"/>
              <a:t>Čtvrté vyjmenované slovo je výskat.</a:t>
            </a:r>
          </a:p>
          <a:p>
            <a:endParaRPr lang="cs-CZ" dirty="0"/>
          </a:p>
          <a:p>
            <a:r>
              <a:rPr lang="cs-CZ" dirty="0" smtClean="0"/>
              <a:t>Příbuzná slova: zavýsknout, výskot</a:t>
            </a:r>
            <a:endParaRPr lang="cs-CZ" dirty="0"/>
          </a:p>
        </p:txBody>
      </p:sp>
      <p:pic>
        <p:nvPicPr>
          <p:cNvPr id="4098" name="Picture 2" descr="C:\Users\uživatel\AppData\Local\Microsoft\Windows\Temporary Internet Files\Content.IE5\M96NF4NN\MP9004311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4788024" cy="319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14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06489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ZVYKAT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580112" y="2636912"/>
            <a:ext cx="3021478" cy="3474720"/>
          </a:xfrm>
        </p:spPr>
        <p:txBody>
          <a:bodyPr>
            <a:normAutofit/>
          </a:bodyPr>
          <a:lstStyle/>
          <a:p>
            <a:r>
              <a:rPr lang="cs-CZ" dirty="0" smtClean="0"/>
              <a:t>Páté vyjmenované slovo je zvykat.</a:t>
            </a:r>
          </a:p>
          <a:p>
            <a:endParaRPr lang="cs-CZ" dirty="0"/>
          </a:p>
          <a:p>
            <a:r>
              <a:rPr lang="cs-CZ" dirty="0" smtClean="0"/>
              <a:t>Příbuzná slova: zvyk</a:t>
            </a:r>
            <a:r>
              <a:rPr lang="cs-CZ" dirty="0"/>
              <a:t>, </a:t>
            </a:r>
            <a:r>
              <a:rPr lang="cs-CZ" dirty="0" smtClean="0"/>
              <a:t>zlozvyk, zvyknout</a:t>
            </a:r>
            <a:r>
              <a:rPr lang="cs-CZ" dirty="0"/>
              <a:t>, navykat, navyknout, </a:t>
            </a:r>
            <a:r>
              <a:rPr lang="cs-CZ" dirty="0" smtClean="0"/>
              <a:t>návyk, odvyknout</a:t>
            </a:r>
            <a:r>
              <a:rPr lang="cs-CZ" dirty="0"/>
              <a:t>, </a:t>
            </a:r>
            <a:r>
              <a:rPr lang="cs-CZ" dirty="0" smtClean="0"/>
              <a:t>odvykat, uvyknout</a:t>
            </a:r>
            <a:r>
              <a:rPr lang="cs-CZ" dirty="0"/>
              <a:t>, obvyklý</a:t>
            </a:r>
          </a:p>
          <a:p>
            <a:endParaRPr lang="cs-CZ" dirty="0"/>
          </a:p>
        </p:txBody>
      </p:sp>
      <p:pic>
        <p:nvPicPr>
          <p:cNvPr id="5122" name="Picture 2" descr="C:\Users\uživatel\AppData\Local\Microsoft\Windows\Temporary Internet Files\Content.IE5\MBNJE0WS\MC90044470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37" y="1772816"/>
            <a:ext cx="3564121" cy="461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39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77686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ŽVÝKAT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12160" y="2420888"/>
            <a:ext cx="2872408" cy="3474720"/>
          </a:xfrm>
        </p:spPr>
        <p:txBody>
          <a:bodyPr/>
          <a:lstStyle/>
          <a:p>
            <a:r>
              <a:rPr lang="cs-CZ" dirty="0" smtClean="0"/>
              <a:t>Šesté vyjmenované slovo je žvýkat.</a:t>
            </a:r>
          </a:p>
          <a:p>
            <a:endParaRPr lang="cs-CZ" dirty="0"/>
          </a:p>
          <a:p>
            <a:r>
              <a:rPr lang="cs-CZ" dirty="0" smtClean="0"/>
              <a:t>Příbuzná slova: přežvykovat, přežvýkavec, žvýkačka</a:t>
            </a:r>
            <a:r>
              <a:rPr lang="cs-CZ" dirty="0"/>
              <a:t>, žvýkací</a:t>
            </a:r>
          </a:p>
          <a:p>
            <a:endParaRPr lang="cs-CZ" dirty="0"/>
          </a:p>
        </p:txBody>
      </p:sp>
      <p:pic>
        <p:nvPicPr>
          <p:cNvPr id="6146" name="Picture 2" descr="C:\Users\uživatel\AppData\Local\Microsoft\Windows\Temporary Internet Files\Content.IE5\3A9WNVSX\MP90022757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16832"/>
            <a:ext cx="240792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6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92088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VYDRA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076056" y="2204864"/>
            <a:ext cx="3736504" cy="3474720"/>
          </a:xfrm>
        </p:spPr>
        <p:txBody>
          <a:bodyPr/>
          <a:lstStyle/>
          <a:p>
            <a:r>
              <a:rPr lang="cs-CZ" dirty="0" smtClean="0"/>
              <a:t>Sedmé vyjmenované slovo je vydra.</a:t>
            </a:r>
          </a:p>
          <a:p>
            <a:endParaRPr lang="cs-CZ" dirty="0"/>
          </a:p>
          <a:p>
            <a:r>
              <a:rPr lang="cs-CZ" dirty="0" smtClean="0"/>
              <a:t>Příbuzná slova: vydří</a:t>
            </a:r>
            <a:endParaRPr lang="cs-CZ" dirty="0"/>
          </a:p>
        </p:txBody>
      </p:sp>
      <p:pic>
        <p:nvPicPr>
          <p:cNvPr id="7171" name="Picture 3" descr="C:\Users\uživatel\AppData\Local\Microsoft\Windows\Temporary Internet Files\Content.IE5\3A9WNVSX\MC9000299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169614"/>
            <a:ext cx="5184576" cy="1863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14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848872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VÝR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508104" y="2492896"/>
            <a:ext cx="3160440" cy="3474720"/>
          </a:xfrm>
        </p:spPr>
        <p:txBody>
          <a:bodyPr/>
          <a:lstStyle/>
          <a:p>
            <a:r>
              <a:rPr lang="cs-CZ" dirty="0" smtClean="0"/>
              <a:t>Osmé vyjmenované slovo je výr.</a:t>
            </a:r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8194" name="Picture 2" descr="C:\Users\uživatel\AppData\Local\Microsoft\Windows\Temporary Internet Files\Content.IE5\MBNJE0WS\MP9004483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4388758" cy="464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76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5292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VYŽLE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292079" y="2348880"/>
            <a:ext cx="3535019" cy="3474720"/>
          </a:xfrm>
        </p:spPr>
        <p:txBody>
          <a:bodyPr/>
          <a:lstStyle/>
          <a:p>
            <a:r>
              <a:rPr lang="cs-CZ" dirty="0" smtClean="0"/>
              <a:t>Deváté vyjmenované slovo je vyžle.</a:t>
            </a:r>
          </a:p>
          <a:p>
            <a:endParaRPr lang="cs-CZ" dirty="0"/>
          </a:p>
          <a:p>
            <a:r>
              <a:rPr lang="cs-CZ" dirty="0" smtClean="0"/>
              <a:t>Příbuzná slova: </a:t>
            </a:r>
            <a:endParaRPr lang="cs-CZ" dirty="0"/>
          </a:p>
        </p:txBody>
      </p:sp>
      <p:pic>
        <p:nvPicPr>
          <p:cNvPr id="9218" name="Picture 2" descr="C:\Users\uživatel\AppData\Local\Microsoft\Windows\Temporary Internet Files\Content.IE5\3A9WNVSX\MC90044140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8" y="2998787"/>
            <a:ext cx="5467672" cy="259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84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3690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POVYK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796136" y="2492896"/>
            <a:ext cx="3168352" cy="3474720"/>
          </a:xfrm>
        </p:spPr>
        <p:txBody>
          <a:bodyPr/>
          <a:lstStyle/>
          <a:p>
            <a:r>
              <a:rPr lang="cs-CZ" dirty="0" smtClean="0"/>
              <a:t>Desáté vyjmenované slovo je povyk.</a:t>
            </a:r>
          </a:p>
          <a:p>
            <a:endParaRPr lang="cs-CZ" dirty="0"/>
          </a:p>
          <a:p>
            <a:r>
              <a:rPr lang="cs-CZ" dirty="0" smtClean="0"/>
              <a:t>Příbuzná slova: povykovat</a:t>
            </a:r>
            <a:endParaRPr lang="cs-CZ" dirty="0"/>
          </a:p>
        </p:txBody>
      </p:sp>
      <p:pic>
        <p:nvPicPr>
          <p:cNvPr id="10243" name="Picture 3" descr="C:\Users\uživatel\AppData\Local\Microsoft\Windows\Temporary Internet Files\Content.IE5\MBNJE0WS\MP9004392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66528"/>
            <a:ext cx="3574414" cy="479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07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08912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VÝHEŇ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860031" y="2204864"/>
            <a:ext cx="3778857" cy="3474720"/>
          </a:xfrm>
        </p:spPr>
        <p:txBody>
          <a:bodyPr/>
          <a:lstStyle/>
          <a:p>
            <a:r>
              <a:rPr lang="cs-CZ" dirty="0" smtClean="0"/>
              <a:t>Jedenáctým vyjmenovaným slovem je výheň.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1266" name="Picture 2" descr="C:\Users\uživatel\AppData\Local\Microsoft\Windows\Temporary Internet Files\Content.IE5\3A9WNVSX\MC9003009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98" y="2591409"/>
            <a:ext cx="3186144" cy="292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89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19345"/>
            <a:ext cx="8208912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Slova s předponou VY, 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99592" y="2348880"/>
            <a:ext cx="6400800" cy="347472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Např.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skočit,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táhnout,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ložit, </a:t>
            </a:r>
            <a:r>
              <a:rPr lang="cs-CZ" sz="4000" dirty="0">
                <a:solidFill>
                  <a:srgbClr val="FF0000"/>
                </a:solidFill>
              </a:rPr>
              <a:t>vý</a:t>
            </a:r>
            <a:r>
              <a:rPr lang="cs-CZ" sz="4000" dirty="0"/>
              <a:t>tah, </a:t>
            </a:r>
            <a:r>
              <a:rPr lang="cs-CZ" sz="4000" dirty="0">
                <a:solidFill>
                  <a:srgbClr val="FF0000"/>
                </a:solidFill>
              </a:rPr>
              <a:t>vý</a:t>
            </a:r>
            <a:r>
              <a:rPr lang="cs-CZ" sz="4000" dirty="0"/>
              <a:t>běr,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malovat,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trhnout,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braný, </a:t>
            </a:r>
            <a:r>
              <a:rPr lang="cs-CZ" sz="4000" dirty="0">
                <a:solidFill>
                  <a:srgbClr val="FF0000"/>
                </a:solidFill>
              </a:rPr>
              <a:t>vy</a:t>
            </a:r>
            <a:r>
              <a:rPr lang="cs-CZ" sz="4000" dirty="0"/>
              <a:t>stavený, </a:t>
            </a:r>
            <a:r>
              <a:rPr lang="cs-CZ" sz="4000" dirty="0" smtClean="0">
                <a:solidFill>
                  <a:srgbClr val="FF0000"/>
                </a:solidFill>
              </a:rPr>
              <a:t>vy</a:t>
            </a:r>
            <a:r>
              <a:rPr lang="cs-CZ" sz="4000" dirty="0" smtClean="0"/>
              <a:t>barven, </a:t>
            </a:r>
            <a:r>
              <a:rPr lang="cs-CZ" sz="4000" dirty="0" smtClean="0">
                <a:solidFill>
                  <a:srgbClr val="FF0000"/>
                </a:solidFill>
              </a:rPr>
              <a:t>vy</a:t>
            </a:r>
            <a:r>
              <a:rPr lang="cs-CZ" sz="4000" dirty="0" smtClean="0"/>
              <a:t>dřiduch, </a:t>
            </a:r>
            <a:r>
              <a:rPr lang="cs-CZ" sz="4000" dirty="0" smtClean="0">
                <a:solidFill>
                  <a:srgbClr val="FF0000"/>
                </a:solidFill>
              </a:rPr>
              <a:t>vy</a:t>
            </a:r>
            <a:r>
              <a:rPr lang="cs-CZ" sz="4000" dirty="0" smtClean="0"/>
              <a:t>hasínat, </a:t>
            </a:r>
            <a:r>
              <a:rPr lang="cs-CZ" sz="4000" dirty="0" smtClean="0">
                <a:solidFill>
                  <a:srgbClr val="FF0000"/>
                </a:solidFill>
              </a:rPr>
              <a:t>vy</a:t>
            </a:r>
            <a:r>
              <a:rPr lang="cs-CZ" sz="4000" dirty="0" smtClean="0"/>
              <a:t>hovět,…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1183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3690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2204864"/>
            <a:ext cx="7480920" cy="3834760"/>
          </a:xfrm>
        </p:spPr>
        <p:txBody>
          <a:bodyPr/>
          <a:lstStyle/>
          <a:p>
            <a:r>
              <a:rPr lang="cs-CZ" dirty="0" smtClean="0"/>
              <a:t>1) Pokud nerozumíte nějakému vyjmenovanému slovu, objasněte jeho význam.</a:t>
            </a:r>
          </a:p>
          <a:p>
            <a:endParaRPr lang="cs-CZ" dirty="0" smtClean="0"/>
          </a:p>
          <a:p>
            <a:r>
              <a:rPr lang="cs-CZ" dirty="0" smtClean="0"/>
              <a:t>2) Pokuste si vzpomenout na co nejvíce vyjmenovaných slov.</a:t>
            </a:r>
          </a:p>
          <a:p>
            <a:endParaRPr lang="cs-CZ" dirty="0" smtClean="0"/>
          </a:p>
          <a:p>
            <a:r>
              <a:rPr lang="cs-CZ" dirty="0" smtClean="0"/>
              <a:t>3) Vymyslete alespoň 2 věty s vyjmenovanými slovy.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150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640960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  Cit</a:t>
            </a:r>
            <a:r>
              <a:rPr lang="cs-CZ" dirty="0"/>
              <a:t>. </a:t>
            </a:r>
            <a:r>
              <a:rPr lang="cs-CZ" dirty="0" smtClean="0"/>
              <a:t>2014-03-27</a:t>
            </a:r>
          </a:p>
          <a:p>
            <a:pPr marL="45720" indent="0">
              <a:buNone/>
            </a:pPr>
            <a:r>
              <a:rPr lang="cs-CZ" dirty="0" smtClean="0"/>
              <a:t>  Obrazový materiál dostupný na</a:t>
            </a:r>
            <a:r>
              <a:rPr lang="cs-CZ" dirty="0" smtClean="0"/>
              <a:t>:</a:t>
            </a:r>
          </a:p>
          <a:p>
            <a:pPr marL="45720" indent="0">
              <a:buNone/>
            </a:pPr>
            <a:r>
              <a:rPr lang="cs-CZ" dirty="0" smtClean="0"/>
              <a:t>Klipart</a:t>
            </a:r>
          </a:p>
          <a:p>
            <a:pPr marL="45720" indent="0">
              <a:buNone/>
            </a:pPr>
            <a:r>
              <a:rPr lang="cs-CZ" dirty="0" smtClean="0"/>
              <a:t>27.3.2014    11.10 – 11.25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3190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480</TotalTime>
  <Words>344</Words>
  <Application>Microsoft Office PowerPoint</Application>
  <PresentationFormat>Předvádění na obrazovce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Vyjmenovaná slova po V</vt:lpstr>
      <vt:lpstr>VY</vt:lpstr>
      <vt:lpstr>VYSOKÝ</vt:lpstr>
      <vt:lpstr>VÝT</vt:lpstr>
      <vt:lpstr>VÝSKAT</vt:lpstr>
      <vt:lpstr>ZVYKAT</vt:lpstr>
      <vt:lpstr>ŽVÝKAT</vt:lpstr>
      <vt:lpstr>VYDRA</vt:lpstr>
      <vt:lpstr>VÝR</vt:lpstr>
      <vt:lpstr>VYŽLE</vt:lpstr>
      <vt:lpstr>POVYK</vt:lpstr>
      <vt:lpstr>VÝHEŇ</vt:lpstr>
      <vt:lpstr>Slova s předponou VY, VÝ</vt:lpstr>
      <vt:lpstr>ÚKOLY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51</cp:revision>
  <dcterms:created xsi:type="dcterms:W3CDTF">2012-10-04T17:02:39Z</dcterms:created>
  <dcterms:modified xsi:type="dcterms:W3CDTF">2014-09-01T09:39:58Z</dcterms:modified>
</cp:coreProperties>
</file>