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6" r:id="rId2"/>
    <p:sldId id="271" r:id="rId3"/>
    <p:sldId id="257" r:id="rId4"/>
    <p:sldId id="261" r:id="rId5"/>
    <p:sldId id="259" r:id="rId6"/>
    <p:sldId id="260" r:id="rId7"/>
    <p:sldId id="258" r:id="rId8"/>
    <p:sldId id="262" r:id="rId9"/>
    <p:sldId id="263" r:id="rId10"/>
    <p:sldId id="265" r:id="rId11"/>
    <p:sldId id="264" r:id="rId12"/>
    <p:sldId id="266" r:id="rId13"/>
    <p:sldId id="267" r:id="rId14"/>
    <p:sldId id="268" r:id="rId15"/>
    <p:sldId id="270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92" autoAdjust="0"/>
    <p:restoredTop sz="94671" autoAdjust="0"/>
  </p:normalViewPr>
  <p:slideViewPr>
    <p:cSldViewPr>
      <p:cViewPr>
        <p:scale>
          <a:sx n="77" d="100"/>
          <a:sy n="77" d="100"/>
        </p:scale>
        <p:origin x="-516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a/a5/Sykora_konadra1.jpg" TargetMode="External"/><Relationship Id="rId2" Type="http://schemas.openxmlformats.org/officeDocument/2006/relationships/hyperlink" Target="http://upload.wikimedia.org/wikipedia/commons/e/e7/Praha,_Vokovice,_Divok%C3%A1_%C5%A0%C3%A1rka,_uschl%C3%A1_kv%C4%9Btin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a/a9/Mochuelo_Com%C3%BAn_%28_Athene_noctua_%29%281%29.jpg/640px-Mochuelo_Com%C3%BAn_%28_Athene_noctua_%29%281%2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707225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VY_12_INOVACE_473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Prezentace, výklad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Vyjmenovaná slova po S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Žáci se</a:t>
                      </a:r>
                      <a:r>
                        <a:rPr lang="cs-CZ" sz="1400" baseline="0" dirty="0" smtClean="0"/>
                        <a:t> seznámí s vyjmenovanými slovy a jejími </a:t>
                      </a:r>
                      <a:r>
                        <a:rPr lang="cs-CZ" sz="1400" baseline="0" smtClean="0"/>
                        <a:t>slovy příbuznými,  pochopí jejich význam a </a:t>
                      </a:r>
                      <a:r>
                        <a:rPr lang="cs-CZ" sz="1400" baseline="0" dirty="0" smtClean="0"/>
                        <a:t>tvoří věty s </a:t>
                      </a:r>
                      <a:r>
                        <a:rPr lang="cs-CZ" sz="1400" baseline="0" smtClean="0"/>
                        <a:t>danými slovy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16.3.2014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18.3.2014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276872"/>
            <a:ext cx="7550224" cy="835408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Vyjmenovaná slova po S</a:t>
            </a:r>
            <a:endParaRPr lang="cs-CZ" dirty="0"/>
          </a:p>
        </p:txBody>
      </p:sp>
      <p:pic>
        <p:nvPicPr>
          <p:cNvPr id="1026" name="Picture 2" descr="C:\Users\uživatel\AppData\Local\Microsoft\Windows\Temporary Internet Files\Content.IE5\M96NF4NN\MC90043451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233" y="3717032"/>
            <a:ext cx="1718807" cy="2264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05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376" y="16002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SYN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158087" y="1700808"/>
            <a:ext cx="3477809" cy="4320480"/>
          </a:xfrm>
        </p:spPr>
        <p:txBody>
          <a:bodyPr/>
          <a:lstStyle/>
          <a:p>
            <a:r>
              <a:rPr lang="cs-CZ" dirty="0" smtClean="0"/>
              <a:t>První vyjmenované slovo je syn.</a:t>
            </a:r>
          </a:p>
          <a:p>
            <a:endParaRPr lang="cs-CZ" dirty="0" smtClean="0"/>
          </a:p>
          <a:p>
            <a:r>
              <a:rPr lang="cs-CZ" dirty="0" smtClean="0"/>
              <a:t>Příbuzné slova – synovec, synovský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 descr="C:\Users\uživatel\AppData\Local\Microsoft\Windows\Temporary Internet Files\Content.IE5\3A9WNVSX\MP90044219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772816"/>
            <a:ext cx="5436096" cy="361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89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SYTÝ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916832"/>
            <a:ext cx="3992745" cy="3456384"/>
          </a:xfrm>
        </p:spPr>
        <p:txBody>
          <a:bodyPr/>
          <a:lstStyle/>
          <a:p>
            <a:r>
              <a:rPr lang="cs-CZ" dirty="0" smtClean="0"/>
              <a:t>Druhé vyjmenované slovo je sytý.</a:t>
            </a:r>
          </a:p>
          <a:p>
            <a:endParaRPr lang="cs-CZ" dirty="0"/>
          </a:p>
          <a:p>
            <a:r>
              <a:rPr lang="cs-CZ" dirty="0" smtClean="0"/>
              <a:t>Příbuzná slova: </a:t>
            </a:r>
            <a:r>
              <a:rPr lang="cs-CZ" dirty="0"/>
              <a:t>sytost</a:t>
            </a:r>
            <a:r>
              <a:rPr lang="cs-CZ" dirty="0" smtClean="0"/>
              <a:t>, nasytit, nenasycený</a:t>
            </a:r>
            <a:r>
              <a:rPr lang="cs-CZ" dirty="0"/>
              <a:t>, přesytit</a:t>
            </a:r>
          </a:p>
          <a:p>
            <a:endParaRPr lang="cs-CZ" dirty="0"/>
          </a:p>
        </p:txBody>
      </p:sp>
      <p:pic>
        <p:nvPicPr>
          <p:cNvPr id="3074" name="Picture 2" descr="C:\Users\uživatel\AppData\Local\Microsoft\Windows\Temporary Internet Files\Content.IE5\MBNJE0WS\MC900037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48880"/>
            <a:ext cx="3434394" cy="285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98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SÝR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05772" y="2276872"/>
            <a:ext cx="4022212" cy="3474720"/>
          </a:xfrm>
        </p:spPr>
        <p:txBody>
          <a:bodyPr>
            <a:normAutofit/>
          </a:bodyPr>
          <a:lstStyle/>
          <a:p>
            <a:r>
              <a:rPr lang="cs-CZ" dirty="0" smtClean="0"/>
              <a:t>Třetím vyjmenovaným slovem je sýr.</a:t>
            </a:r>
          </a:p>
          <a:p>
            <a:endParaRPr lang="cs-CZ" dirty="0"/>
          </a:p>
          <a:p>
            <a:r>
              <a:rPr lang="cs-CZ" dirty="0" smtClean="0"/>
              <a:t>Příbuzná slova: sýrový, syreček, syrovátka</a:t>
            </a:r>
            <a:endParaRPr lang="cs-CZ" dirty="0"/>
          </a:p>
        </p:txBody>
      </p:sp>
      <p:pic>
        <p:nvPicPr>
          <p:cNvPr id="4098" name="Picture 2" descr="C:\Users\uživatel\AppData\Local\Microsoft\Windows\Temporary Internet Files\Content.IE5\71HE1B6J\MC90044177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628800"/>
            <a:ext cx="4251920" cy="425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16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SYROVÝ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2060848"/>
            <a:ext cx="3600400" cy="3474720"/>
          </a:xfrm>
        </p:spPr>
        <p:txBody>
          <a:bodyPr/>
          <a:lstStyle/>
          <a:p>
            <a:r>
              <a:rPr lang="cs-CZ" dirty="0" smtClean="0"/>
              <a:t>Čtvrtým vyjmenovaným </a:t>
            </a:r>
            <a:r>
              <a:rPr lang="cs-CZ" smtClean="0"/>
              <a:t>slovem je </a:t>
            </a:r>
            <a:r>
              <a:rPr lang="cs-CZ" dirty="0" smtClean="0"/>
              <a:t>syrový.</a:t>
            </a:r>
          </a:p>
          <a:p>
            <a:endParaRPr lang="cs-CZ" dirty="0"/>
          </a:p>
          <a:p>
            <a:r>
              <a:rPr lang="cs-CZ" dirty="0" smtClean="0"/>
              <a:t>Příbuzné slovo: syrovinka</a:t>
            </a:r>
            <a:endParaRPr lang="cs-CZ" dirty="0"/>
          </a:p>
          <a:p>
            <a:endParaRPr lang="cs-CZ" dirty="0"/>
          </a:p>
        </p:txBody>
      </p:sp>
      <p:pic>
        <p:nvPicPr>
          <p:cNvPr id="5122" name="Picture 2" descr="C:\Users\uživatel\AppData\Local\Microsoft\Windows\Temporary Internet Files\Content.IE5\M96NF4NN\MC900407820[2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841" y="2564904"/>
            <a:ext cx="4528690" cy="298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43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SYCHRAVÝ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93260" y="2132856"/>
            <a:ext cx="4770828" cy="3474720"/>
          </a:xfrm>
        </p:spPr>
        <p:txBody>
          <a:bodyPr/>
          <a:lstStyle/>
          <a:p>
            <a:r>
              <a:rPr lang="cs-CZ" dirty="0" smtClean="0"/>
              <a:t>Páté vyjmenované slovo je sychravý.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6148" name="Picture 4" descr="C:\Users\uživatel\AppData\Local\Microsoft\Windows\Temporary Internet Files\Content.IE5\71HE1B6J\MC9003588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550" y="1772816"/>
            <a:ext cx="2568979" cy="422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1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USYCHAT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1391" y="2420888"/>
            <a:ext cx="4192617" cy="3474720"/>
          </a:xfrm>
        </p:spPr>
        <p:txBody>
          <a:bodyPr/>
          <a:lstStyle/>
          <a:p>
            <a:r>
              <a:rPr lang="cs-CZ" dirty="0" smtClean="0"/>
              <a:t>Šesté vyjmenované slovo je usychat.</a:t>
            </a:r>
          </a:p>
          <a:p>
            <a:endParaRPr lang="cs-CZ" dirty="0"/>
          </a:p>
          <a:p>
            <a:r>
              <a:rPr lang="cs-CZ" dirty="0" smtClean="0"/>
              <a:t>Příbuzné slovo: zasychat</a:t>
            </a:r>
            <a:endParaRPr lang="cs-CZ" dirty="0"/>
          </a:p>
        </p:txBody>
      </p:sp>
      <p:pic>
        <p:nvPicPr>
          <p:cNvPr id="7170" name="Picture 2" descr="http://upload.wikimedia.org/wikipedia/commons/e/e7/Praha,_Vokovice,_Divok%C3%A1_%C5%A0%C3%A1rka,_uschl%C3%A1_kv%C4%9Bti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420888"/>
            <a:ext cx="384042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08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SÝKORA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05075" y="2348880"/>
            <a:ext cx="3922909" cy="3474720"/>
          </a:xfrm>
        </p:spPr>
        <p:txBody>
          <a:bodyPr/>
          <a:lstStyle/>
          <a:p>
            <a:r>
              <a:rPr lang="cs-CZ" dirty="0" smtClean="0"/>
              <a:t>Sedmé vyjmenované slovo je sýkora.</a:t>
            </a:r>
            <a:endParaRPr lang="cs-CZ" dirty="0"/>
          </a:p>
        </p:txBody>
      </p:sp>
      <p:pic>
        <p:nvPicPr>
          <p:cNvPr id="8194" name="Picture 2" descr="http://upload.wikimedia.org/wikipedia/commons/a/a5/Sykora_konadr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38100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155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SÝČEK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95407" y="2132856"/>
            <a:ext cx="3688561" cy="3474720"/>
          </a:xfrm>
        </p:spPr>
        <p:txBody>
          <a:bodyPr/>
          <a:lstStyle/>
          <a:p>
            <a:r>
              <a:rPr lang="cs-CZ" dirty="0" smtClean="0"/>
              <a:t>Deváté vyjmenované slovo je sýček.</a:t>
            </a:r>
            <a:endParaRPr lang="cs-CZ" dirty="0"/>
          </a:p>
        </p:txBody>
      </p:sp>
      <p:pic>
        <p:nvPicPr>
          <p:cNvPr id="9218" name="Picture 2" descr="http://upload.wikimedia.org/wikipedia/commons/thumb/a/a9/Mochuelo_Com%C3%BAn_%28_Athene_noctua_%29%281%29.jpg/640px-Mochuelo_Com%C3%BAn_%28_Athene_noctua_%29%281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52736"/>
            <a:ext cx="2880320" cy="431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65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SYSEL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988840"/>
            <a:ext cx="4176464" cy="3474720"/>
          </a:xfrm>
        </p:spPr>
        <p:txBody>
          <a:bodyPr/>
          <a:lstStyle/>
          <a:p>
            <a:r>
              <a:rPr lang="cs-CZ" dirty="0" smtClean="0"/>
              <a:t>Osmé vyjmenované slovo je sysel.</a:t>
            </a:r>
          </a:p>
          <a:p>
            <a:endParaRPr lang="cs-CZ" dirty="0"/>
          </a:p>
          <a:p>
            <a:r>
              <a:rPr lang="cs-CZ" dirty="0" smtClean="0"/>
              <a:t>Příbuzné slovo: syslí</a:t>
            </a:r>
            <a:endParaRPr lang="cs-CZ" dirty="0"/>
          </a:p>
        </p:txBody>
      </p:sp>
      <p:pic>
        <p:nvPicPr>
          <p:cNvPr id="10242" name="Picture 2" descr="C:\Users\uživatel\AppData\Local\Microsoft\Windows\Temporary Internet Files\Content.IE5\71HE1B6J\MC9003049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0928"/>
            <a:ext cx="2775635" cy="2038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83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SYČET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2204864"/>
            <a:ext cx="4464496" cy="3474720"/>
          </a:xfrm>
        </p:spPr>
        <p:txBody>
          <a:bodyPr/>
          <a:lstStyle/>
          <a:p>
            <a:r>
              <a:rPr lang="cs-CZ" dirty="0" smtClean="0"/>
              <a:t>Desáté vyjmenované slovo je syčet.</a:t>
            </a:r>
          </a:p>
          <a:p>
            <a:endParaRPr lang="cs-CZ" dirty="0"/>
          </a:p>
          <a:p>
            <a:r>
              <a:rPr lang="cs-CZ" dirty="0" smtClean="0"/>
              <a:t>Příbuzná slova: zasyčet, sykat, sykot</a:t>
            </a:r>
            <a:endParaRPr lang="cs-CZ" dirty="0"/>
          </a:p>
        </p:txBody>
      </p:sp>
      <p:pic>
        <p:nvPicPr>
          <p:cNvPr id="11266" name="Picture 2" descr="C:\Users\uživatel\AppData\Local\Microsoft\Windows\Temporary Internet Files\Content.IE5\3A9WNVSX\MP90018071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05122"/>
            <a:ext cx="3668476" cy="2408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36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SYPAT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1391" y="2420888"/>
            <a:ext cx="4192617" cy="3474720"/>
          </a:xfrm>
        </p:spPr>
        <p:txBody>
          <a:bodyPr>
            <a:normAutofit/>
          </a:bodyPr>
          <a:lstStyle/>
          <a:p>
            <a:r>
              <a:rPr lang="cs-CZ" dirty="0" smtClean="0"/>
              <a:t>Jedenácté vyjmenované slovo je sypat.</a:t>
            </a:r>
          </a:p>
          <a:p>
            <a:endParaRPr lang="cs-CZ" dirty="0"/>
          </a:p>
          <a:p>
            <a:r>
              <a:rPr lang="cs-CZ" dirty="0" smtClean="0"/>
              <a:t>Příbuzná slova: sypký, sýpka, nasypat</a:t>
            </a:r>
            <a:r>
              <a:rPr lang="cs-CZ" dirty="0"/>
              <a:t>, </a:t>
            </a:r>
            <a:r>
              <a:rPr lang="cs-CZ" dirty="0" smtClean="0"/>
              <a:t>násyp, osypaný</a:t>
            </a:r>
            <a:r>
              <a:rPr lang="cs-CZ" dirty="0"/>
              <a:t>, </a:t>
            </a:r>
            <a:r>
              <a:rPr lang="cs-CZ" dirty="0" smtClean="0"/>
              <a:t>osypky, </a:t>
            </a:r>
            <a:r>
              <a:rPr lang="cs-CZ" dirty="0"/>
              <a:t>zásyp</a:t>
            </a:r>
          </a:p>
          <a:p>
            <a:endParaRPr lang="cs-CZ" dirty="0"/>
          </a:p>
        </p:txBody>
      </p:sp>
      <p:pic>
        <p:nvPicPr>
          <p:cNvPr id="12290" name="Picture 2" descr="C:\Users\uživatel\AppData\Local\Microsoft\Windows\Temporary Internet Files\Content.IE5\3A9WNVSX\MC9001503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802" y="3001974"/>
            <a:ext cx="5121926" cy="244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45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06489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PROCVIČENÍ PAMĚTI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71010" y="2564904"/>
            <a:ext cx="4000990" cy="3474720"/>
          </a:xfrm>
        </p:spPr>
        <p:txBody>
          <a:bodyPr/>
          <a:lstStyle/>
          <a:p>
            <a:r>
              <a:rPr lang="cs-CZ" dirty="0" smtClean="0"/>
              <a:t>1) Pokuste si vzpomenout, kolik je vyjmenovaných slov po S.</a:t>
            </a:r>
          </a:p>
          <a:p>
            <a:endParaRPr lang="cs-CZ" dirty="0"/>
          </a:p>
          <a:p>
            <a:r>
              <a:rPr lang="cs-CZ" dirty="0" smtClean="0"/>
              <a:t>2) Vzpomeňte si na co nejvíce vyjmenovaných slov po S.</a:t>
            </a:r>
            <a:endParaRPr lang="cs-CZ" dirty="0"/>
          </a:p>
        </p:txBody>
      </p:sp>
      <p:pic>
        <p:nvPicPr>
          <p:cNvPr id="13315" name="Picture 3" descr="C:\Users\uživatel\AppData\Local\Microsoft\Windows\Temporary Internet Files\Content.IE5\3A9WNVSX\MC90043451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36508"/>
            <a:ext cx="2391197" cy="315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67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ÚKOL NA 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8642" y="2276872"/>
            <a:ext cx="4192617" cy="3744416"/>
          </a:xfrm>
        </p:spPr>
        <p:txBody>
          <a:bodyPr/>
          <a:lstStyle/>
          <a:p>
            <a:r>
              <a:rPr lang="cs-CZ" dirty="0" smtClean="0"/>
              <a:t>Na každé vyjmenované slovo po S se pokuste vymyslet alespoň 2 věty.</a:t>
            </a:r>
            <a:endParaRPr lang="cs-CZ" dirty="0"/>
          </a:p>
        </p:txBody>
      </p:sp>
      <p:pic>
        <p:nvPicPr>
          <p:cNvPr id="14338" name="Picture 2" descr="C:\Users\uživatel\AppData\Local\Microsoft\Windows\Temporary Internet Files\Content.IE5\M96NF4NN\MC90044190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3424709" cy="4046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31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476672"/>
            <a:ext cx="8856984" cy="6192688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   Cit.: 2014-03-16</a:t>
            </a:r>
          </a:p>
          <a:p>
            <a:pPr marL="45720" indent="0">
              <a:buNone/>
            </a:pPr>
            <a:r>
              <a:rPr lang="cs-CZ" dirty="0" smtClean="0"/>
              <a:t>   Obrazový materiál dostupný na</a:t>
            </a:r>
            <a:r>
              <a:rPr lang="cs-CZ" dirty="0" smtClean="0"/>
              <a:t>:</a:t>
            </a: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/>
              <a:t>Klipart online 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16.3.2014 – 21:10</a:t>
            </a:r>
          </a:p>
          <a:p>
            <a:pPr marL="45720" indent="0">
              <a:buNone/>
            </a:pPr>
            <a:r>
              <a:rPr lang="cs-CZ" dirty="0">
                <a:hlinkClick r:id="rId2"/>
              </a:rPr>
              <a:t>http://upload.wikimedia.org/wikipedia/commons/e/e7/Praha,_Vokovice,_Divok%C3%A1_%C5%A0%C3%A1rka,_</a:t>
            </a:r>
            <a:r>
              <a:rPr lang="cs-CZ" dirty="0" smtClean="0">
                <a:hlinkClick r:id="rId2"/>
              </a:rPr>
              <a:t>uschl%C3%A1_kv%C4%9Btina.jpg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16.3.2014 </a:t>
            </a:r>
            <a:r>
              <a:rPr lang="cs-CZ" dirty="0" smtClean="0"/>
              <a:t>- </a:t>
            </a:r>
            <a:r>
              <a:rPr lang="cs-CZ" dirty="0" smtClean="0"/>
              <a:t>21:19</a:t>
            </a:r>
          </a:p>
          <a:p>
            <a:pPr marL="4572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upload.wikimedia.org/wikipedia/commons/a/a5/Sykora_konadra1.jpg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16.3.2014    21.20</a:t>
            </a:r>
          </a:p>
          <a:p>
            <a:pPr marL="45720" indent="0">
              <a:buNone/>
            </a:pPr>
            <a:r>
              <a:rPr lang="cs-CZ" dirty="0">
                <a:hlinkClick r:id="rId4"/>
              </a:rPr>
              <a:t>http://upload.wikimedia.org/wikipedia/commons/thumb/a/a9/Mochuelo_Com%C3%BAn_%28_Athene_noctua_%29%281%29.jpg/640px-Mochuelo_Com%C3%BAn_%28_Athene_noctua_%</a:t>
            </a:r>
            <a:r>
              <a:rPr lang="cs-CZ" dirty="0" smtClean="0">
                <a:hlinkClick r:id="rId4"/>
              </a:rPr>
              <a:t>29%281%29.jpg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16.3.2014   21.22</a:t>
            </a:r>
            <a:endParaRPr lang="cs-CZ" dirty="0" smtClean="0"/>
          </a:p>
          <a:p>
            <a:pPr marL="4572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8297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222</TotalTime>
  <Words>337</Words>
  <Application>Microsoft Office PowerPoint</Application>
  <PresentationFormat>Předvádění na obrazovce (4:3)</PresentationFormat>
  <Paragraphs>84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Prezentace aplikace PowerPoint</vt:lpstr>
      <vt:lpstr>Vyjmenovaná slova po S</vt:lpstr>
      <vt:lpstr>SYN</vt:lpstr>
      <vt:lpstr>SYTÝ</vt:lpstr>
      <vt:lpstr>SÝR</vt:lpstr>
      <vt:lpstr>SYROVÝ</vt:lpstr>
      <vt:lpstr>SYCHRAVÝ</vt:lpstr>
      <vt:lpstr>USYCHAT</vt:lpstr>
      <vt:lpstr>SÝKORA</vt:lpstr>
      <vt:lpstr>SÝČEK</vt:lpstr>
      <vt:lpstr>SYSEL</vt:lpstr>
      <vt:lpstr>SYČET</vt:lpstr>
      <vt:lpstr>SYPAT</vt:lpstr>
      <vt:lpstr>PROCVIČENÍ PAMĚTI</vt:lpstr>
      <vt:lpstr>ÚKOL NA ZÁVĚR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47</cp:revision>
  <dcterms:created xsi:type="dcterms:W3CDTF">2012-10-04T17:02:39Z</dcterms:created>
  <dcterms:modified xsi:type="dcterms:W3CDTF">2014-09-01T09:52:06Z</dcterms:modified>
</cp:coreProperties>
</file>