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71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5" r:id="rId16"/>
    <p:sldId id="276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1" autoAdjust="0"/>
  </p:normalViewPr>
  <p:slideViewPr>
    <p:cSldViewPr>
      <p:cViewPr>
        <p:scale>
          <a:sx n="77" d="100"/>
          <a:sy n="77" d="100"/>
        </p:scale>
        <p:origin x="-516" y="-1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0887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681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805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4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892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065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417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190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59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364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5850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5026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72" r:id="rId1"/>
    <p:sldLayoutId id="2147484373" r:id="rId2"/>
    <p:sldLayoutId id="2147484374" r:id="rId3"/>
    <p:sldLayoutId id="2147484375" r:id="rId4"/>
    <p:sldLayoutId id="2147484376" r:id="rId5"/>
    <p:sldLayoutId id="2147484377" r:id="rId6"/>
    <p:sldLayoutId id="2147484378" r:id="rId7"/>
    <p:sldLayoutId id="2147484379" r:id="rId8"/>
    <p:sldLayoutId id="2147484380" r:id="rId9"/>
    <p:sldLayoutId id="2147484381" r:id="rId10"/>
    <p:sldLayoutId id="214748438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714697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VY_12_INOVACE_480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Vyjmenovaná</a:t>
                      </a:r>
                      <a:r>
                        <a:rPr lang="cs-CZ" sz="1400" baseline="0" dirty="0" smtClean="0"/>
                        <a:t> slova po P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Žáci se</a:t>
                      </a:r>
                      <a:r>
                        <a:rPr lang="cs-CZ" sz="1400" baseline="0" dirty="0" smtClean="0"/>
                        <a:t> seznámí s vyjmenovanými slovy a jejími slovy příbuznými,  pochopí jejich význam a tvoří věty s danými slovy, vyhledávají vyjmenovaná slova.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16.2.2014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17.2.2014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14204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latin typeface="Freestyle Script" panose="030804020302050B0404" pitchFamily="66" charset="0"/>
              </a:rPr>
              <a:t>Vyjmenovaná slova po P</a:t>
            </a:r>
            <a:endParaRPr lang="cs-CZ" sz="7200" b="1" dirty="0">
              <a:latin typeface="Freestyle Script" panose="030804020302050B0404" pitchFamily="66" charset="0"/>
            </a:endParaRPr>
          </a:p>
        </p:txBody>
      </p:sp>
      <p:pic>
        <p:nvPicPr>
          <p:cNvPr id="1026" name="Picture 2" descr="C:\Users\uživatel\AppData\Local\Microsoft\Windows\Temporary Internet Files\Content.IE5\MBNJE0WS\MC9004345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76872"/>
            <a:ext cx="2925415" cy="3599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062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PÝCHA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3893057" cy="4023360"/>
          </a:xfrm>
        </p:spPr>
        <p:txBody>
          <a:bodyPr/>
          <a:lstStyle/>
          <a:p>
            <a:r>
              <a:rPr lang="cs-CZ" sz="3600" dirty="0" smtClean="0"/>
              <a:t>První vyjmenované slovo je PÝCHA.</a:t>
            </a:r>
          </a:p>
          <a:p>
            <a:endParaRPr lang="cs-CZ" sz="3600" dirty="0"/>
          </a:p>
          <a:p>
            <a:r>
              <a:rPr lang="cs-CZ" sz="3600" dirty="0" smtClean="0"/>
              <a:t>Příbuzná slova: pyšný, pyšnit </a:t>
            </a:r>
            <a:r>
              <a:rPr lang="cs-CZ" sz="3600" dirty="0"/>
              <a:t>se, </a:t>
            </a:r>
            <a:r>
              <a:rPr lang="cs-CZ" sz="3600" dirty="0" smtClean="0"/>
              <a:t>zpychnout, přepych</a:t>
            </a:r>
            <a:endParaRPr lang="cs-CZ" sz="3600" dirty="0"/>
          </a:p>
          <a:p>
            <a:endParaRPr lang="cs-CZ" dirty="0"/>
          </a:p>
        </p:txBody>
      </p:sp>
      <p:pic>
        <p:nvPicPr>
          <p:cNvPr id="2050" name="Picture 2" descr="C:\Users\uživatel\AppData\Local\Microsoft\Windows\Temporary Internet Files\Content.IE5\71HE1B6J\MC9004160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586" y="2564904"/>
            <a:ext cx="260052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507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PYTEL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3965065" cy="4023360"/>
          </a:xfrm>
        </p:spPr>
        <p:txBody>
          <a:bodyPr/>
          <a:lstStyle/>
          <a:p>
            <a:r>
              <a:rPr lang="cs-CZ" sz="3600" dirty="0" smtClean="0"/>
              <a:t>Druhé vyjmenované slovo je PYTEL.</a:t>
            </a:r>
          </a:p>
          <a:p>
            <a:endParaRPr lang="cs-CZ" sz="3600" dirty="0"/>
          </a:p>
          <a:p>
            <a:r>
              <a:rPr lang="cs-CZ" sz="3600" dirty="0" smtClean="0"/>
              <a:t>Příbuzná slova: pytlovina, pytlák</a:t>
            </a:r>
            <a:r>
              <a:rPr lang="cs-CZ" sz="3600" dirty="0"/>
              <a:t>, pytlačit</a:t>
            </a:r>
          </a:p>
          <a:p>
            <a:endParaRPr lang="cs-CZ" dirty="0"/>
          </a:p>
        </p:txBody>
      </p:sp>
      <p:pic>
        <p:nvPicPr>
          <p:cNvPr id="3074" name="Picture 2" descr="C:\Users\uživatel\AppData\Local\Microsoft\Windows\Temporary Internet Files\Content.IE5\M96NF4NN\MC90041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16832"/>
            <a:ext cx="3444844" cy="326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82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PYSK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3965065" cy="4023360"/>
          </a:xfrm>
        </p:spPr>
        <p:txBody>
          <a:bodyPr/>
          <a:lstStyle/>
          <a:p>
            <a:r>
              <a:rPr lang="cs-CZ" sz="4000" dirty="0" smtClean="0"/>
              <a:t>Třetí vyjmenované slovo je PYSK.</a:t>
            </a:r>
          </a:p>
          <a:p>
            <a:endParaRPr lang="cs-CZ" sz="4000" dirty="0"/>
          </a:p>
          <a:p>
            <a:r>
              <a:rPr lang="cs-CZ" sz="4000" dirty="0" smtClean="0"/>
              <a:t>Příbuzná slova: ptakopysk, pyskatý</a:t>
            </a:r>
            <a:endParaRPr lang="cs-CZ" sz="4000" dirty="0"/>
          </a:p>
          <a:p>
            <a:endParaRPr lang="cs-CZ" dirty="0"/>
          </a:p>
        </p:txBody>
      </p:sp>
      <p:pic>
        <p:nvPicPr>
          <p:cNvPr id="4098" name="Picture 2" descr="C:\Users\uživatel\AppData\Local\Microsoft\Windows\Temporary Internet Files\Content.IE5\71HE1B6J\MP9004310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64904"/>
            <a:ext cx="25649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72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NETOPÝR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3965065" cy="40233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Čtvrté vyjmenované slovo je NETOPÝR.</a:t>
            </a:r>
          </a:p>
          <a:p>
            <a:endParaRPr lang="cs-CZ" sz="4000" dirty="0"/>
          </a:p>
          <a:p>
            <a:r>
              <a:rPr lang="cs-CZ" sz="4000" dirty="0" smtClean="0"/>
              <a:t>Příbuzná slova: netopýří</a:t>
            </a:r>
            <a:endParaRPr lang="cs-CZ" sz="4000" dirty="0"/>
          </a:p>
        </p:txBody>
      </p:sp>
      <p:pic>
        <p:nvPicPr>
          <p:cNvPr id="5122" name="Picture 2" descr="C:\Users\uživatel\AppData\Local\Microsoft\Windows\Temporary Internet Files\Content.IE5\3A9WNVSX\MC900285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47925"/>
            <a:ext cx="3206682" cy="300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314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SLEPÝŠ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037073" cy="4023360"/>
          </a:xfrm>
        </p:spPr>
        <p:txBody>
          <a:bodyPr/>
          <a:lstStyle/>
          <a:p>
            <a:r>
              <a:rPr lang="cs-CZ" sz="4400" dirty="0" smtClean="0"/>
              <a:t>Páté vyjmenované slovo je SLEPÝŠ.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6146" name="Picture 2" descr="C:\Users\uživatel\AppData\Local\Microsoft\Windows\Temporary Internet Files\Content.IE5\3A9WNVSX\MP90040670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9289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81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PYL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3965065" cy="40233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Šesté vyjmenované slovo je PYL.</a:t>
            </a:r>
          </a:p>
          <a:p>
            <a:endParaRPr lang="cs-CZ" sz="4000" dirty="0"/>
          </a:p>
          <a:p>
            <a:r>
              <a:rPr lang="cs-CZ" sz="4000" dirty="0" smtClean="0"/>
              <a:t>Příbuzná slova: opylovat, </a:t>
            </a:r>
            <a:r>
              <a:rPr lang="cs-CZ" sz="4000" dirty="0" err="1" smtClean="0"/>
              <a:t>opýlení</a:t>
            </a:r>
            <a:endParaRPr lang="cs-CZ" sz="4000" dirty="0"/>
          </a:p>
        </p:txBody>
      </p:sp>
      <p:pic>
        <p:nvPicPr>
          <p:cNvPr id="7170" name="Picture 2" descr="C:\Users\uživatel\AppData\Local\Microsoft\Windows\Temporary Internet Files\Content.IE5\M96NF4NN\MP9004486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132856"/>
            <a:ext cx="4071189" cy="407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47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KOPYTO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3965065" cy="40233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Sedmé vyjmenované slovo je KOPYTO.</a:t>
            </a:r>
          </a:p>
          <a:p>
            <a:endParaRPr lang="cs-CZ" sz="3600" dirty="0"/>
          </a:p>
          <a:p>
            <a:r>
              <a:rPr lang="cs-CZ" sz="3600" dirty="0" smtClean="0"/>
              <a:t>Příbuzná slova: </a:t>
            </a:r>
            <a:r>
              <a:rPr lang="cs-CZ" sz="3600" dirty="0"/>
              <a:t>kopýtko, sudokopytník</a:t>
            </a:r>
          </a:p>
        </p:txBody>
      </p:sp>
      <p:pic>
        <p:nvPicPr>
          <p:cNvPr id="8194" name="Picture 2" descr="C:\Users\uživatel\AppData\Local\Microsoft\Windows\Temporary Internet Files\Content.IE5\MBNJE0WS\MP9004064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08920"/>
            <a:ext cx="3923928" cy="260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94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KLOPÝTAT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109081" cy="40233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Osmé vyjmenované slovo je KLOPÝTAT.</a:t>
            </a:r>
          </a:p>
          <a:p>
            <a:endParaRPr lang="cs-CZ" sz="4000" dirty="0"/>
          </a:p>
          <a:p>
            <a:r>
              <a:rPr lang="cs-CZ" sz="4000" dirty="0" smtClean="0"/>
              <a:t>Příbuzná slova: klopýtnout</a:t>
            </a:r>
            <a:endParaRPr lang="cs-CZ" sz="4000" dirty="0"/>
          </a:p>
        </p:txBody>
      </p:sp>
      <p:pic>
        <p:nvPicPr>
          <p:cNvPr id="9218" name="Picture 2" descr="C:\Users\uživatel\AppData\Local\Microsoft\Windows\Temporary Internet Files\Content.IE5\71HE1B6J\MC9000562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924944"/>
            <a:ext cx="2493125" cy="247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849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  <a:cs typeface="Andalus" panose="02020603050405020304" pitchFamily="18" charset="-78"/>
              </a:rPr>
              <a:t>TŘPYTIT SE</a:t>
            </a:r>
            <a:endParaRPr lang="cs-CZ" sz="7200" dirty="0">
              <a:latin typeface="Gabriola" panose="04040605051002020D02" pitchFamily="82" charset="0"/>
              <a:cs typeface="Andalus" panose="02020603050405020304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109081" cy="4247562"/>
          </a:xfrm>
        </p:spPr>
        <p:txBody>
          <a:bodyPr>
            <a:normAutofit lnSpcReduction="10000"/>
          </a:bodyPr>
          <a:lstStyle/>
          <a:p>
            <a:r>
              <a:rPr lang="cs-CZ" sz="4000" dirty="0" smtClean="0"/>
              <a:t>Deváté vyjmenované slovo je TŘPYTIT SE.</a:t>
            </a:r>
          </a:p>
          <a:p>
            <a:endParaRPr lang="cs-CZ" sz="4000" dirty="0"/>
          </a:p>
          <a:p>
            <a:r>
              <a:rPr lang="cs-CZ" sz="4000" dirty="0" smtClean="0"/>
              <a:t>Příbuzná slova: </a:t>
            </a:r>
            <a:r>
              <a:rPr lang="cs-CZ" sz="4000" dirty="0"/>
              <a:t>třpyt, </a:t>
            </a:r>
            <a:r>
              <a:rPr lang="cs-CZ" sz="4000" dirty="0" smtClean="0"/>
              <a:t>třpytka, třpytivý</a:t>
            </a:r>
            <a:endParaRPr lang="cs-CZ" sz="4000" dirty="0"/>
          </a:p>
          <a:p>
            <a:endParaRPr lang="cs-CZ" dirty="0"/>
          </a:p>
        </p:txBody>
      </p:sp>
      <p:pic>
        <p:nvPicPr>
          <p:cNvPr id="10242" name="Picture 2" descr="C:\Users\uživatel\AppData\Local\Microsoft\Windows\Temporary Internet Files\Content.IE5\MBNJE0WS\MP9004484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348880"/>
            <a:ext cx="4211960" cy="2807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1522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ZPYTOVAT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037073" cy="40233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Desáté vyjmenované slovo je ZPYTOVAT.</a:t>
            </a:r>
          </a:p>
          <a:p>
            <a:endParaRPr lang="cs-CZ" sz="3600" dirty="0"/>
          </a:p>
          <a:p>
            <a:r>
              <a:rPr lang="cs-CZ" sz="3600" dirty="0" smtClean="0"/>
              <a:t>Příbuzná slova: nevyzpytatelný, jazykozpyt, jazykozpytec</a:t>
            </a:r>
            <a:endParaRPr lang="cs-CZ" sz="3600" dirty="0"/>
          </a:p>
        </p:txBody>
      </p:sp>
      <p:pic>
        <p:nvPicPr>
          <p:cNvPr id="11267" name="Picture 3" descr="C:\Users\uživatel\AppData\Local\Microsoft\Windows\Temporary Internet Files\Content.IE5\M96NF4NN\MP9004015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552" y="340450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039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PYKAT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109081" cy="402336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Jedenácté vyjmenované slovo je PYKAT.</a:t>
            </a:r>
          </a:p>
          <a:p>
            <a:endParaRPr lang="cs-CZ" sz="4000" dirty="0"/>
          </a:p>
          <a:p>
            <a:r>
              <a:rPr lang="cs-CZ" sz="4000" dirty="0" smtClean="0"/>
              <a:t>Příbuzná slova: odpykat</a:t>
            </a:r>
            <a:endParaRPr lang="cs-CZ" sz="4000" dirty="0"/>
          </a:p>
        </p:txBody>
      </p:sp>
      <p:pic>
        <p:nvPicPr>
          <p:cNvPr id="12290" name="Picture 2" descr="C:\Users\uživatel\AppData\Local\Microsoft\Windows\Temporary Internet Files\Content.IE5\M96NF4NN\MC9002908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520054"/>
            <a:ext cx="2952328" cy="268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5316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PÝR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109081" cy="4023360"/>
          </a:xfrm>
        </p:spPr>
        <p:txBody>
          <a:bodyPr/>
          <a:lstStyle/>
          <a:p>
            <a:r>
              <a:rPr lang="cs-CZ" sz="4400" dirty="0" smtClean="0"/>
              <a:t>Dvanácté vyjmenované slovo je PÝR.</a:t>
            </a:r>
          </a:p>
          <a:p>
            <a:endParaRPr lang="cs-CZ" dirty="0"/>
          </a:p>
        </p:txBody>
      </p:sp>
      <p:pic>
        <p:nvPicPr>
          <p:cNvPr id="13314" name="Picture 2" descr="C:\Users\uživatel\AppData\Local\Microsoft\Windows\Temporary Internet Files\Content.IE5\M96NF4NN\MC900383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3713568" cy="3445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11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PÝŘIT SE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109081" cy="4023360"/>
          </a:xfrm>
        </p:spPr>
        <p:txBody>
          <a:bodyPr/>
          <a:lstStyle/>
          <a:p>
            <a:r>
              <a:rPr lang="cs-CZ" sz="4400" dirty="0" smtClean="0"/>
              <a:t>Tři</a:t>
            </a:r>
            <a:r>
              <a:rPr lang="cs-CZ" sz="4400" dirty="0" smtClean="0"/>
              <a:t>nácté </a:t>
            </a:r>
            <a:r>
              <a:rPr lang="cs-CZ" sz="4400" dirty="0" smtClean="0"/>
              <a:t>vyjmenované slovo je </a:t>
            </a:r>
            <a:r>
              <a:rPr lang="cs-CZ" sz="4400" dirty="0" smtClean="0"/>
              <a:t>PÝŘIT SE.</a:t>
            </a:r>
            <a:endParaRPr lang="cs-CZ" sz="4400" dirty="0" smtClean="0"/>
          </a:p>
          <a:p>
            <a:endParaRPr lang="cs-CZ" dirty="0"/>
          </a:p>
        </p:txBody>
      </p:sp>
      <p:pic>
        <p:nvPicPr>
          <p:cNvPr id="14338" name="Picture 2" descr="C:\Users\uživatel\AppData\Local\Microsoft\Windows\Temporary Internet Files\Content.IE5\71HE1B6J\MC900389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1825" y="2492896"/>
            <a:ext cx="2139443" cy="309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305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Gabriola" panose="04040605051002020D02" pitchFamily="82" charset="0"/>
              </a:rPr>
              <a:t>ČEPÝ</a:t>
            </a:r>
            <a:r>
              <a:rPr lang="cs-CZ" sz="7200" dirty="0" smtClean="0">
                <a:latin typeface="Gabriola" panose="04040605051002020D02" pitchFamily="82" charset="0"/>
              </a:rPr>
              <a:t>ŘIT SE</a:t>
            </a:r>
            <a:endParaRPr lang="cs-CZ" sz="7200" dirty="0">
              <a:latin typeface="Gabriola" panose="04040605051002020D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59" y="1845734"/>
            <a:ext cx="4109081" cy="4023360"/>
          </a:xfrm>
        </p:spPr>
        <p:txBody>
          <a:bodyPr/>
          <a:lstStyle/>
          <a:p>
            <a:r>
              <a:rPr lang="cs-CZ" sz="4400" dirty="0" smtClean="0"/>
              <a:t>Čtrnácté </a:t>
            </a:r>
            <a:r>
              <a:rPr lang="cs-CZ" sz="4400" dirty="0" smtClean="0"/>
              <a:t>vyjmenované slovo je </a:t>
            </a:r>
            <a:r>
              <a:rPr lang="cs-CZ" sz="4400" dirty="0" smtClean="0"/>
              <a:t>ČEPÝŘIT SE.</a:t>
            </a:r>
            <a:endParaRPr lang="cs-CZ" sz="4400" dirty="0" smtClean="0"/>
          </a:p>
          <a:p>
            <a:endParaRPr lang="cs-CZ" dirty="0"/>
          </a:p>
        </p:txBody>
      </p:sp>
      <p:pic>
        <p:nvPicPr>
          <p:cNvPr id="15362" name="Picture 2" descr="C:\Users\uživatel\AppData\Local\Microsoft\Windows\Temporary Internet Files\Content.IE5\M96NF4NN\MC9002931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708920"/>
            <a:ext cx="2657450" cy="258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35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476672"/>
            <a:ext cx="8712967" cy="5760640"/>
          </a:xfrm>
        </p:spPr>
        <p:txBody>
          <a:bodyPr>
            <a:normAutofit/>
          </a:bodyPr>
          <a:lstStyle/>
          <a:p>
            <a:r>
              <a:rPr lang="cs-CZ" dirty="0" smtClean="0"/>
              <a:t>Cit. 2014 – 02 – 16</a:t>
            </a:r>
          </a:p>
          <a:p>
            <a:r>
              <a:rPr lang="cs-CZ" dirty="0" smtClean="0"/>
              <a:t>Obrazový </a:t>
            </a:r>
            <a:r>
              <a:rPr lang="cs-CZ" smtClean="0"/>
              <a:t>materiál dostupný na:</a:t>
            </a:r>
            <a:endParaRPr lang="cs-CZ" dirty="0" smtClean="0"/>
          </a:p>
          <a:p>
            <a:r>
              <a:rPr lang="cs-CZ" dirty="0" smtClean="0"/>
              <a:t>Klipart</a:t>
            </a:r>
          </a:p>
          <a:p>
            <a:r>
              <a:rPr lang="cs-CZ" dirty="0" smtClean="0"/>
              <a:t>16.2.2014 </a:t>
            </a:r>
            <a:r>
              <a:rPr lang="cs-CZ" dirty="0"/>
              <a:t>– </a:t>
            </a:r>
            <a:r>
              <a:rPr lang="cs-CZ" dirty="0" smtClean="0"/>
              <a:t>17:56 – 18.03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509644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ktiva">
  <a:themeElements>
    <a:clrScheme name="Retrospektiva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ktiva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407</TotalTime>
  <Words>303</Words>
  <Application>Microsoft Office PowerPoint</Application>
  <PresentationFormat>Předvádění na obrazovce (4:3)</PresentationFormat>
  <Paragraphs>82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Retrospektiva</vt:lpstr>
      <vt:lpstr>Prezentace aplikace PowerPoint</vt:lpstr>
      <vt:lpstr>Vyjmenovaná slova po P</vt:lpstr>
      <vt:lpstr>PÝCHA</vt:lpstr>
      <vt:lpstr>PYTEL</vt:lpstr>
      <vt:lpstr>PYSK</vt:lpstr>
      <vt:lpstr>NETOPÝR</vt:lpstr>
      <vt:lpstr>SLEPÝŠ</vt:lpstr>
      <vt:lpstr>PYL</vt:lpstr>
      <vt:lpstr>KOPYTO</vt:lpstr>
      <vt:lpstr>KLOPÝTAT</vt:lpstr>
      <vt:lpstr>TŘPYTIT SE</vt:lpstr>
      <vt:lpstr>ZPYTOVAT</vt:lpstr>
      <vt:lpstr>PYKAT</vt:lpstr>
      <vt:lpstr>PÝR</vt:lpstr>
      <vt:lpstr>PÝŘIT SE</vt:lpstr>
      <vt:lpstr>ČEPÝŘIT SE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57</cp:revision>
  <dcterms:created xsi:type="dcterms:W3CDTF">2012-10-04T17:02:39Z</dcterms:created>
  <dcterms:modified xsi:type="dcterms:W3CDTF">2014-09-01T15:15:19Z</dcterms:modified>
</cp:coreProperties>
</file>