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43ACA5D-5720-4306-A90D-A9B13F992C88}" type="datetimeFigureOut">
              <a:rPr lang="cs-CZ" smtClean="0"/>
              <a:t>2.9.2014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228A03B-945D-4F32-902A-B36D89488CF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a/a1/Mallard2.jpg/220px-Mallard2.jpg" TargetMode="External"/><Relationship Id="rId2" Type="http://schemas.openxmlformats.org/officeDocument/2006/relationships/hyperlink" Target="http://upload.wikimedia.org/wikipedia/commons/2/2f/Cesky_strakaty_krav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thumb/c/c4/Lleyn_sheep.jpg/800px-Lleyn_sheep.jpg" TargetMode="External"/><Relationship Id="rId4" Type="http://schemas.openxmlformats.org/officeDocument/2006/relationships/hyperlink" Target="http://upload.wikimedia.org/wikipedia/commons/thumb/9/9a/Avenger_-_Westphalian_horse.jpg/220px-Avenger_-_Westphalian_hors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609185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VY_12_INOVACE_495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Anglický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Prezentace, výklad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Farm</a:t>
                      </a:r>
                      <a:r>
                        <a:rPr lang="cs-CZ" sz="1400" dirty="0" smtClean="0"/>
                        <a:t> </a:t>
                      </a:r>
                      <a:r>
                        <a:rPr lang="cs-CZ" sz="1400" dirty="0" err="1" smtClean="0"/>
                        <a:t>animals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Žáci se seznamují s anglickými slovíčky domácích zvířat. Následně je pojmenovávají, přiřazují správná slovíčka k obrázkům a vyplňují křížovku.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6.4.2014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16.4.2014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719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-531440"/>
            <a:ext cx="6777318" cy="1731982"/>
          </a:xfrm>
        </p:spPr>
        <p:txBody>
          <a:bodyPr/>
          <a:lstStyle/>
          <a:p>
            <a:r>
              <a:rPr lang="cs-CZ" dirty="0" smtClean="0"/>
              <a:t>FARM ANIMALS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27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70156"/>
            <a:ext cx="5251662" cy="1054250"/>
          </a:xfrm>
        </p:spPr>
        <p:txBody>
          <a:bodyPr/>
          <a:lstStyle/>
          <a:p>
            <a:r>
              <a:rPr lang="cs-CZ" dirty="0" smtClean="0"/>
              <a:t>COW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995936" y="65378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/>
              <a:t>[</a:t>
            </a:r>
            <a:r>
              <a:rPr lang="cs-CZ" sz="4800" dirty="0" err="1"/>
              <a:t>kaʊ</a:t>
            </a:r>
            <a:r>
              <a:rPr lang="cs-CZ" sz="4800" dirty="0" smtClean="0"/>
              <a:t>]</a:t>
            </a:r>
            <a:endParaRPr lang="cs-CZ" sz="4800" dirty="0"/>
          </a:p>
        </p:txBody>
      </p:sp>
      <p:pic>
        <p:nvPicPr>
          <p:cNvPr id="2050" name="Picture 2" descr="http://upload.wikimedia.org/wikipedia/commons/2/2f/Cesky_strakaty_kra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018" y="2206326"/>
            <a:ext cx="6610350" cy="43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04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70156"/>
            <a:ext cx="5251662" cy="1054250"/>
          </a:xfrm>
        </p:spPr>
        <p:txBody>
          <a:bodyPr/>
          <a:lstStyle/>
          <a:p>
            <a:r>
              <a:rPr lang="cs-CZ" dirty="0" smtClean="0"/>
              <a:t>PIG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995936" y="65378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 smtClean="0"/>
              <a:t>[</a:t>
            </a:r>
            <a:r>
              <a:rPr lang="cs-CZ" sz="4800" dirty="0" err="1"/>
              <a:t>pɪg</a:t>
            </a:r>
            <a:r>
              <a:rPr lang="cs-CZ" sz="4800" dirty="0" smtClean="0"/>
              <a:t>]</a:t>
            </a:r>
            <a:endParaRPr lang="cs-CZ" sz="4800" dirty="0"/>
          </a:p>
        </p:txBody>
      </p:sp>
      <p:pic>
        <p:nvPicPr>
          <p:cNvPr id="1026" name="Picture 2" descr="C:\Users\uživatel\AppData\Local\Microsoft\Windows\Temporary Internet Files\Content.IE5\4W5NSHN5\MP9001786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09800"/>
            <a:ext cx="5501208" cy="366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57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70156"/>
            <a:ext cx="5251662" cy="1054250"/>
          </a:xfrm>
        </p:spPr>
        <p:txBody>
          <a:bodyPr/>
          <a:lstStyle/>
          <a:p>
            <a:r>
              <a:rPr lang="cs-CZ" dirty="0" smtClean="0"/>
              <a:t>DUCK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320480" y="65378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 smtClean="0"/>
              <a:t>[</a:t>
            </a:r>
            <a:r>
              <a:rPr lang="cs-CZ" sz="4800" dirty="0" err="1"/>
              <a:t>dʌk</a:t>
            </a:r>
            <a:r>
              <a:rPr lang="cs-CZ" sz="4800" dirty="0" smtClean="0"/>
              <a:t>]</a:t>
            </a:r>
            <a:endParaRPr lang="cs-CZ" sz="4800" dirty="0"/>
          </a:p>
        </p:txBody>
      </p:sp>
      <p:pic>
        <p:nvPicPr>
          <p:cNvPr id="5122" name="Picture 2" descr="http://upload.wikimedia.org/wikipedia/commons/a/a1/Mallard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966" y="2060848"/>
            <a:ext cx="606534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2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70156"/>
            <a:ext cx="5251662" cy="1054250"/>
          </a:xfrm>
        </p:spPr>
        <p:txBody>
          <a:bodyPr/>
          <a:lstStyle/>
          <a:p>
            <a:r>
              <a:rPr lang="cs-CZ" dirty="0" smtClean="0"/>
              <a:t>RABBIT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464496" y="65378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 smtClean="0"/>
              <a:t>[</a:t>
            </a:r>
            <a:r>
              <a:rPr lang="cs-CZ" sz="4800" dirty="0"/>
              <a:t>ˈ</a:t>
            </a:r>
            <a:r>
              <a:rPr lang="cs-CZ" sz="4800" dirty="0" err="1"/>
              <a:t>ræbɪt</a:t>
            </a:r>
            <a:r>
              <a:rPr lang="cs-CZ" sz="4800" dirty="0" smtClean="0"/>
              <a:t>]</a:t>
            </a:r>
            <a:endParaRPr lang="cs-CZ" sz="4800" dirty="0"/>
          </a:p>
        </p:txBody>
      </p:sp>
      <p:pic>
        <p:nvPicPr>
          <p:cNvPr id="3075" name="Picture 3" descr="C:\Users\uživatel\AppData\Local\Microsoft\Windows\Temporary Internet Files\Content.IE5\2X30LOTJ\MP90040666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60848"/>
            <a:ext cx="3129124" cy="469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06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70156"/>
            <a:ext cx="5251662" cy="1054250"/>
          </a:xfrm>
        </p:spPr>
        <p:txBody>
          <a:bodyPr/>
          <a:lstStyle/>
          <a:p>
            <a:r>
              <a:rPr lang="cs-CZ" dirty="0" smtClean="0"/>
              <a:t>HORSE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464496" y="65378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 smtClean="0"/>
              <a:t>[</a:t>
            </a:r>
            <a:r>
              <a:rPr lang="cs-CZ" sz="4800" dirty="0" err="1"/>
              <a:t>hɔːs</a:t>
            </a:r>
            <a:r>
              <a:rPr lang="cs-CZ" sz="4800" dirty="0" smtClean="0"/>
              <a:t>]</a:t>
            </a:r>
            <a:endParaRPr lang="cs-CZ" sz="4800" dirty="0"/>
          </a:p>
        </p:txBody>
      </p:sp>
      <p:pic>
        <p:nvPicPr>
          <p:cNvPr id="7170" name="Picture 2" descr="http://upload.wikimedia.org/wikipedia/commons/9/9a/Avenger_-_Westphalian_hor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788" y="1988840"/>
            <a:ext cx="5437508" cy="4738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00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70156"/>
            <a:ext cx="5251662" cy="1054250"/>
          </a:xfrm>
        </p:spPr>
        <p:txBody>
          <a:bodyPr/>
          <a:lstStyle/>
          <a:p>
            <a:r>
              <a:rPr lang="cs-CZ" dirty="0" smtClean="0"/>
              <a:t>SHEEP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464496" y="65378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 smtClean="0"/>
              <a:t>[</a:t>
            </a:r>
            <a:r>
              <a:rPr lang="cs-CZ" sz="4800" dirty="0" err="1"/>
              <a:t>ʃiːp</a:t>
            </a:r>
            <a:r>
              <a:rPr lang="cs-CZ" sz="4800" dirty="0" smtClean="0"/>
              <a:t>]</a:t>
            </a:r>
            <a:endParaRPr lang="cs-CZ" sz="4800" dirty="0"/>
          </a:p>
        </p:txBody>
      </p:sp>
      <p:pic>
        <p:nvPicPr>
          <p:cNvPr id="8194" name="Picture 2" descr="http://upload.wikimedia.org/wikipedia/commons/c/c4/Lleyn_shee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192"/>
            <a:ext cx="6060917" cy="43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14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70156"/>
            <a:ext cx="5904656" cy="1054250"/>
          </a:xfrm>
        </p:spPr>
        <p:txBody>
          <a:bodyPr/>
          <a:lstStyle/>
          <a:p>
            <a:r>
              <a:rPr lang="cs-CZ" dirty="0" smtClean="0"/>
              <a:t>HEN </a:t>
            </a:r>
            <a:r>
              <a:rPr lang="en-US" dirty="0" smtClean="0"/>
              <a:t>&amp;</a:t>
            </a:r>
            <a:r>
              <a:rPr lang="cs-CZ" dirty="0" smtClean="0"/>
              <a:t> CHICKEN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204342" y="26064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 smtClean="0"/>
              <a:t> [hen]</a:t>
            </a:r>
          </a:p>
          <a:p>
            <a:r>
              <a:rPr lang="cs-CZ" sz="4800" dirty="0" smtClean="0"/>
              <a:t> [ˈ</a:t>
            </a:r>
            <a:r>
              <a:rPr lang="cs-CZ" sz="4800" dirty="0" err="1"/>
              <a:t>tʃɪkɪn</a:t>
            </a:r>
            <a:r>
              <a:rPr lang="cs-CZ" sz="4800" dirty="0" smtClean="0"/>
              <a:t>]</a:t>
            </a:r>
            <a:endParaRPr lang="cs-CZ" sz="4800" dirty="0"/>
          </a:p>
        </p:txBody>
      </p:sp>
      <p:pic>
        <p:nvPicPr>
          <p:cNvPr id="4099" name="Picture 3" descr="C:\Users\uživatel\AppData\Local\Microsoft\Windows\Temporary Internet Files\Content.IE5\79K9DRPH\MC9000385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2533089" cy="363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živatel\AppData\Local\Microsoft\Windows\Temporary Internet Files\Content.IE5\4W5NSHN5\MP9004066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24944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41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70156"/>
            <a:ext cx="5251662" cy="1054250"/>
          </a:xfrm>
        </p:spPr>
        <p:txBody>
          <a:bodyPr/>
          <a:lstStyle/>
          <a:p>
            <a:r>
              <a:rPr lang="cs-CZ" dirty="0" smtClean="0"/>
              <a:t>GOAT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464496" y="65378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 smtClean="0"/>
              <a:t>[</a:t>
            </a:r>
            <a:r>
              <a:rPr lang="cs-CZ" sz="4800" dirty="0" err="1"/>
              <a:t>gəʊt</a:t>
            </a:r>
            <a:r>
              <a:rPr lang="cs-CZ" sz="4800" dirty="0" smtClean="0"/>
              <a:t>]</a:t>
            </a:r>
            <a:endParaRPr lang="cs-CZ" sz="4800" dirty="0"/>
          </a:p>
        </p:txBody>
      </p:sp>
      <p:pic>
        <p:nvPicPr>
          <p:cNvPr id="5122" name="Picture 2" descr="C:\Users\uživatel\AppData\Local\Microsoft\Windows\Temporary Internet Files\Content.IE5\GDFAXPWF\MC9003244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883" y="2348880"/>
            <a:ext cx="3717226" cy="374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38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340768"/>
          </a:xfrm>
        </p:spPr>
        <p:txBody>
          <a:bodyPr/>
          <a:lstStyle/>
          <a:p>
            <a:r>
              <a:rPr lang="cs-CZ" sz="4800" dirty="0" smtClean="0"/>
              <a:t>Pojmenujte zvířátka na obrázku</a:t>
            </a:r>
            <a:endParaRPr lang="cs-CZ" sz="4800" dirty="0"/>
          </a:p>
        </p:txBody>
      </p:sp>
      <p:pic>
        <p:nvPicPr>
          <p:cNvPr id="4" name="Picture 2" descr="http://upload.wikimedia.org/wikipedia/commons/c/c4/Lleyn_shee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18179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172" y="2595067"/>
            <a:ext cx="1819656" cy="166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96886"/>
            <a:ext cx="2533461" cy="180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živatel\AppData\Local\Microsoft\Windows\Temporary Internet Files\Content.IE5\79K9DRPH\MP9004310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261" y="4077072"/>
            <a:ext cx="2519172" cy="251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živatel\AppData\Local\Microsoft\Windows\Temporary Internet Files\Content.IE5\4W5NSHN5\MP90043179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902" y="4509120"/>
            <a:ext cx="3316195" cy="220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uživatel\AppData\Local\Microsoft\Windows\Temporary Internet Files\Content.IE5\2X30LOTJ\MP90017866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07" y="4262933"/>
            <a:ext cx="1503465" cy="226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92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116632"/>
            <a:ext cx="864096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Cit. 2014 – 04 - 06</a:t>
            </a:r>
          </a:p>
          <a:p>
            <a:r>
              <a:rPr lang="cs-CZ" dirty="0" smtClean="0"/>
              <a:t>Obrazový materiál dostupný na:</a:t>
            </a:r>
          </a:p>
          <a:p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upload.wikimedia.org/wikipedia/commons/2/2f/Cesky_strakaty_krava.jpg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6.4.2014 15:28</a:t>
            </a:r>
          </a:p>
          <a:p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upload.wikimedia.org/wikipedia/commons/thumb/a/a1/Mallard2.jpg/220px-Mallard2.jpg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6.4.2014 15:28</a:t>
            </a:r>
          </a:p>
          <a:p>
            <a:r>
              <a:rPr lang="cs-CZ" sz="1600" dirty="0" smtClean="0">
                <a:hlinkClick r:id="rId4"/>
              </a:rPr>
              <a:t>http</a:t>
            </a:r>
            <a:r>
              <a:rPr lang="cs-CZ" sz="1600" dirty="0">
                <a:hlinkClick r:id="rId4"/>
              </a:rPr>
              <a:t>://upload.wikimedia.org/wikipedia/commons/thumb/9/9a/Avenger_-_Westphalian_horse.jpg/220px-Avenger_-_</a:t>
            </a:r>
            <a:r>
              <a:rPr lang="cs-CZ" sz="1600" dirty="0" smtClean="0">
                <a:hlinkClick r:id="rId4"/>
              </a:rPr>
              <a:t>Westphalian_horse.jpg</a:t>
            </a:r>
            <a:r>
              <a:rPr lang="cs-CZ" sz="1600" dirty="0" smtClean="0"/>
              <a:t> </a:t>
            </a:r>
          </a:p>
          <a:p>
            <a:r>
              <a:rPr lang="cs-CZ" sz="1600" dirty="0"/>
              <a:t>6.4.2014 </a:t>
            </a:r>
            <a:r>
              <a:rPr lang="cs-CZ" sz="1600" dirty="0" smtClean="0"/>
              <a:t>15:29</a:t>
            </a:r>
          </a:p>
          <a:p>
            <a:r>
              <a:rPr lang="cs-CZ" sz="1600" dirty="0">
                <a:hlinkClick r:id="rId5"/>
              </a:rPr>
              <a:t>http://upload.wikimedia.org/wikipedia/commons/thumb/c/c4/Lleyn_sheep.jpg/800px-Lleyn_sheep.jpg</a:t>
            </a:r>
            <a:r>
              <a:rPr lang="cs-CZ" sz="1600" dirty="0"/>
              <a:t> </a:t>
            </a:r>
          </a:p>
          <a:p>
            <a:r>
              <a:rPr lang="cs-CZ" sz="1600" dirty="0"/>
              <a:t>6.4.2014 </a:t>
            </a:r>
            <a:r>
              <a:rPr lang="cs-CZ" sz="1600" dirty="0" smtClean="0"/>
              <a:t>15:31</a:t>
            </a:r>
          </a:p>
          <a:p>
            <a:r>
              <a:rPr lang="cs-CZ" sz="1600" dirty="0" smtClean="0"/>
              <a:t>Klipart</a:t>
            </a:r>
          </a:p>
          <a:p>
            <a:r>
              <a:rPr lang="cs-CZ" sz="1600" smtClean="0"/>
              <a:t>6.4.2014    15.33-15.42</a:t>
            </a:r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86150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80</TotalTime>
  <Words>192</Words>
  <Application>Microsoft Office PowerPoint</Application>
  <PresentationFormat>Předvádění na obrazovce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Tvrdý obal</vt:lpstr>
      <vt:lpstr>Prezentace aplikace PowerPoint</vt:lpstr>
      <vt:lpstr>FARM ANIMALS</vt:lpstr>
      <vt:lpstr>COW</vt:lpstr>
      <vt:lpstr>PIG</vt:lpstr>
      <vt:lpstr>DUCK</vt:lpstr>
      <vt:lpstr>RABBIT </vt:lpstr>
      <vt:lpstr>HORSE </vt:lpstr>
      <vt:lpstr>SHEEP </vt:lpstr>
      <vt:lpstr>HEN &amp; CHICKEN</vt:lpstr>
      <vt:lpstr>GOAT </vt:lpstr>
      <vt:lpstr>Pojmenujte zvířátka na obrázku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Hampl Václav</dc:creator>
  <cp:lastModifiedBy>uživatel</cp:lastModifiedBy>
  <cp:revision>12</cp:revision>
  <dcterms:created xsi:type="dcterms:W3CDTF">2014-04-06T12:49:13Z</dcterms:created>
  <dcterms:modified xsi:type="dcterms:W3CDTF">2014-09-02T12:55:11Z</dcterms:modified>
</cp:coreProperties>
</file>