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3FE5871-D172-46AE-AADE-F3406E4085E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887F713-1A80-4D0A-AE41-973D6EAD2D3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3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11" Type="http://schemas.openxmlformats.org/officeDocument/2006/relationships/image" Target="../media/image32.jpeg"/><Relationship Id="rId5" Type="http://schemas.openxmlformats.org/officeDocument/2006/relationships/image" Target="../media/image27.jpeg"/><Relationship Id="rId10" Type="http://schemas.openxmlformats.org/officeDocument/2006/relationships/image" Target="../media/image31.jpeg"/><Relationship Id="rId4" Type="http://schemas.openxmlformats.org/officeDocument/2006/relationships/image" Target="../media/image26.jpeg"/><Relationship Id="rId9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17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4/4b/Ice_Hockey_sharks_duck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795729"/>
              </p:ext>
            </p:extLst>
          </p:nvPr>
        </p:nvGraphicFramePr>
        <p:xfrm>
          <a:off x="539552" y="1700808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VY_12_INOVACE_497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Sports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seznamují s různými druhy sportů – jejich výslovností, psaním slov. Tvoří jednoduché věty, rozřazují sporty podle různých kritérií. Doplňují vynechaná</a:t>
                      </a:r>
                      <a:r>
                        <a:rPr lang="cs-CZ" sz="1400" baseline="0" dirty="0" smtClean="0"/>
                        <a:t> písmena, skládají přeházená slova a řeší </a:t>
                      </a:r>
                      <a:r>
                        <a:rPr lang="cs-CZ" sz="1400" baseline="0" dirty="0" err="1" smtClean="0"/>
                        <a:t>osmisměrku</a:t>
                      </a:r>
                      <a:r>
                        <a:rPr lang="cs-CZ" sz="1400" baseline="0" dirty="0" smtClean="0"/>
                        <a:t>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11.3.2014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591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SPORTS</a:t>
            </a:r>
            <a:endParaRPr lang="cs-CZ" sz="6600" dirty="0"/>
          </a:p>
        </p:txBody>
      </p:sp>
      <p:pic>
        <p:nvPicPr>
          <p:cNvPr id="3" name="Picture 2" descr="C:\Users\uživatel\AppData\Local\Microsoft\Windows\Temporary Internet Files\Content.IE5\4W5NSHN5\MC90044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151230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2X30LOTJ\MC900446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645" y="332656"/>
            <a:ext cx="1792224" cy="149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GDFAXPWF\MP9004491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136" y="1412776"/>
            <a:ext cx="1356752" cy="216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79K9DRPH\MP9004231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4" y="2348880"/>
            <a:ext cx="1528643" cy="101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4W5NSHN5\MP9004307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7867"/>
            <a:ext cx="1898849" cy="127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2X30LOTJ\MP9003875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313" y="1772253"/>
            <a:ext cx="1192544" cy="167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4W5NSHN5\MP900442234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32272"/>
            <a:ext cx="113387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2X30LOTJ\MC9004465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617" y="2011709"/>
            <a:ext cx="1733702" cy="168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GDFAXPWF\MC90044654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207" y="3698777"/>
            <a:ext cx="1783994" cy="110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živatel\AppData\Local\Microsoft\Windows\Temporary Internet Files\Content.IE5\79K9DRPH\MC90044655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5970"/>
            <a:ext cx="178765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54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smtClean="0"/>
              <a:t>Football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24288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[ˈ</a:t>
            </a:r>
            <a:r>
              <a:rPr lang="cs-CZ" sz="4400" dirty="0" err="1"/>
              <a:t>fʊtˌbɔːl</a:t>
            </a:r>
            <a:r>
              <a:rPr lang="cs-CZ" sz="4400" dirty="0"/>
              <a:t>]</a:t>
            </a:r>
          </a:p>
        </p:txBody>
      </p:sp>
      <p:pic>
        <p:nvPicPr>
          <p:cNvPr id="1027" name="Picture 3" descr="C:\Users\uživatel\AppData\Local\Microsoft\Windows\Temporary Internet Files\Content.IE5\79K9DRPH\MP9004225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508786"/>
            <a:ext cx="4011910" cy="534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217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Ice</a:t>
            </a:r>
            <a:r>
              <a:rPr lang="cs-CZ" sz="4800" dirty="0" smtClean="0"/>
              <a:t> </a:t>
            </a:r>
            <a:r>
              <a:rPr lang="cs-CZ" sz="4800" dirty="0" err="1" smtClean="0"/>
              <a:t>hockey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262924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 err="1" smtClean="0"/>
              <a:t>aɪs</a:t>
            </a:r>
            <a:r>
              <a:rPr lang="cs-CZ" sz="4400" dirty="0" smtClean="0"/>
              <a:t> </a:t>
            </a:r>
            <a:r>
              <a:rPr lang="cs-CZ" sz="4400" dirty="0"/>
              <a:t>ˈ</a:t>
            </a:r>
            <a:r>
              <a:rPr lang="cs-CZ" sz="4400" dirty="0" err="1"/>
              <a:t>hɒkɪ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4098" name="Picture 2" descr="http://upload.wikimedia.org/wikipedia/commons/4/4b/Ice_Hockey_sharks_duc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857" y="1340768"/>
            <a:ext cx="7124551" cy="474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79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Basketball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34083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/>
              <a:t>ˈ</a:t>
            </a:r>
            <a:r>
              <a:rPr lang="cs-CZ" sz="4400" dirty="0" err="1"/>
              <a:t>bɑːskɪtˌbɔːl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2051" name="Picture 3" descr="C:\Users\uživatel\AppData\Local\Microsoft\Windows\Temporary Internet Files\Content.IE5\79K9DRPH\MP9004307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348" y="1269110"/>
            <a:ext cx="5589240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21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Volleyball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26645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/>
              <a:t>ˈ</a:t>
            </a:r>
            <a:r>
              <a:rPr lang="cs-CZ" sz="4400" dirty="0" err="1"/>
              <a:t>vɒlɪˌbɔːl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9218" name="Picture 2" descr="C:\Users\uživatel\AppData\Local\Microsoft\Windows\Temporary Internet Files\Content.IE5\4W5NSHN5\MP9004227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863" y="1287580"/>
            <a:ext cx="5619378" cy="557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53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Tennis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190468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/>
              <a:t>ˈ</a:t>
            </a:r>
            <a:r>
              <a:rPr lang="cs-CZ" sz="4400" dirty="0" err="1" smtClean="0"/>
              <a:t>tenɪs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3074" name="Picture 2" descr="C:\Users\uživatel\AppData\Local\Microsoft\Windows\Temporary Internet Files\Content.IE5\79K9DRPH\MC900390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680" y="1871552"/>
            <a:ext cx="5885616" cy="349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85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Skiing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184217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 err="1" smtClean="0"/>
              <a:t>skiːɪŋ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4099" name="Picture 3" descr="C:\Users\uživatel\AppData\Local\Microsoft\Windows\Temporary Internet Files\Content.IE5\4W5NSHN5\MP9004001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947" y="2146133"/>
            <a:ext cx="3850105" cy="256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4W5NSHN5\MP9004001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643"/>
            <a:ext cx="6914288" cy="460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69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Badminton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41537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[ˈ</a:t>
            </a:r>
            <a:r>
              <a:rPr lang="cs-CZ" sz="4400" dirty="0"/>
              <a:t> </a:t>
            </a:r>
            <a:r>
              <a:rPr lang="cs-CZ" sz="4400" dirty="0" err="1" smtClean="0"/>
              <a:t>bæd</a:t>
            </a:r>
            <a:r>
              <a:rPr lang="cs-CZ" sz="4400" dirty="0" smtClean="0"/>
              <a:t> -</a:t>
            </a:r>
            <a:r>
              <a:rPr lang="cs-CZ" sz="4400" b="1" dirty="0" smtClean="0"/>
              <a:t> </a:t>
            </a:r>
            <a:r>
              <a:rPr lang="cs-CZ" sz="4400" dirty="0"/>
              <a:t>min-</a:t>
            </a:r>
            <a:r>
              <a:rPr lang="cs-CZ" sz="4400" dirty="0" err="1"/>
              <a:t>tən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5122" name="Picture 2" descr="C:\Users\uživatel\AppData\Local\Microsoft\Windows\Temporary Internet Files\Content.IE5\79K9DRPH\MC9002416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589" y="1484784"/>
            <a:ext cx="4648758" cy="454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395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Gymnastic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37273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 err="1"/>
              <a:t>dʒɪm</a:t>
            </a:r>
            <a:r>
              <a:rPr lang="cs-CZ" sz="4400" err="1"/>
              <a:t>ˈ</a:t>
            </a:r>
            <a:r>
              <a:rPr lang="cs-CZ" sz="4400" smtClean="0"/>
              <a:t>næstɪks]</a:t>
            </a:r>
            <a:endParaRPr lang="cs-CZ" sz="4400" dirty="0"/>
          </a:p>
        </p:txBody>
      </p:sp>
      <p:pic>
        <p:nvPicPr>
          <p:cNvPr id="6146" name="Picture 2" descr="C:\Users\uživatel\AppData\Local\Microsoft\Windows\Temporary Internet Files\Content.IE5\4W5NSHN5\MP9004275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998" y="1556792"/>
            <a:ext cx="7020272" cy="467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6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Swimming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25131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</a:t>
            </a:r>
            <a:r>
              <a:rPr lang="cs-CZ" sz="4400" dirty="0"/>
              <a:t>ˈ</a:t>
            </a:r>
            <a:r>
              <a:rPr lang="cs-CZ" sz="4400" dirty="0" err="1"/>
              <a:t>swɪmɪŋ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7170" name="Picture 2" descr="C:\Users\uživatel\AppData\Local\Microsoft\Windows\Temporary Internet Files\Content.IE5\4W5NSHN5\MP9004483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7164288" cy="477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25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Athletics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332656"/>
            <a:ext cx="30139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[ˈ</a:t>
            </a:r>
            <a:r>
              <a:rPr lang="cs-CZ" sz="4400" dirty="0"/>
              <a:t> æ</a:t>
            </a:r>
            <a:r>
              <a:rPr lang="el-GR" sz="4400" dirty="0"/>
              <a:t>θˈ</a:t>
            </a:r>
            <a:r>
              <a:rPr lang="cs-CZ" sz="4400" dirty="0" err="1"/>
              <a:t>letɪks</a:t>
            </a:r>
            <a:r>
              <a:rPr lang="cs-CZ" sz="4400" dirty="0" smtClean="0"/>
              <a:t>]</a:t>
            </a:r>
            <a:endParaRPr lang="cs-CZ" sz="4400" dirty="0"/>
          </a:p>
        </p:txBody>
      </p:sp>
      <p:pic>
        <p:nvPicPr>
          <p:cNvPr id="8194" name="Picture 2" descr="C:\Users\uživatel\AppData\Local\Microsoft\Windows\Temporary Internet Files\Content.IE5\79K9DRPH\MP9004225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68760"/>
            <a:ext cx="4029912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16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Roztřiďte uvedené sporty:</a:t>
            </a:r>
            <a:endParaRPr lang="cs-CZ" sz="4800" dirty="0"/>
          </a:p>
        </p:txBody>
      </p:sp>
      <p:pic>
        <p:nvPicPr>
          <p:cNvPr id="13314" name="Picture 2" descr="http://pixabay.com/static/uploads/photo/2012/04/02/17/48/computer-25081_6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1872208" cy="251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pixabay.com/static/uploads/photo/2012/04/02/17/48/computer-25081_6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432" y="4221088"/>
            <a:ext cx="1872208" cy="251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upload.wikimedia.org/wikipedia/commons/4/4b/Ice_Hockey_sharks_duck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80928"/>
            <a:ext cx="1656342" cy="118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pixabay.com/static/uploads/photo/2012/04/02/17/48/computer-25081_6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4221088"/>
            <a:ext cx="1872208" cy="251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resources1.news.com.au/images/2012/06/27/1226410/584101-federer-fognin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701751"/>
            <a:ext cx="1588789" cy="130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15719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PRO</a:t>
            </a:r>
          </a:p>
          <a:p>
            <a:r>
              <a:rPr lang="cs-CZ" dirty="0" smtClean="0"/>
              <a:t>JEDNOTLIVCE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542363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OBOJÍ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30120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TÝMOVÝ</a:t>
            </a:r>
          </a:p>
          <a:p>
            <a:r>
              <a:rPr lang="cs-CZ" dirty="0" smtClean="0"/>
              <a:t>    SPORT</a:t>
            </a:r>
            <a:endParaRPr lang="cs-CZ" dirty="0"/>
          </a:p>
        </p:txBody>
      </p:sp>
      <p:pic>
        <p:nvPicPr>
          <p:cNvPr id="19" name="Picture 2" descr="C:\Users\uživatel\AppData\Local\Microsoft\Windows\Temporary Internet Files\Content.IE5\4W5NSHN5\MP9004483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824" y="1356615"/>
            <a:ext cx="1331640" cy="88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živatel\AppData\Local\Microsoft\Windows\Temporary Internet Files\Content.IE5\79K9DRPH\MP9004225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74" y="1165582"/>
            <a:ext cx="1152127" cy="153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uživatel\AppData\Local\Microsoft\Windows\Temporary Internet Files\Content.IE5\4W5NSHN5\MP9004275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460" y="1415289"/>
            <a:ext cx="1394859" cy="92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uživatel\AppData\Local\Microsoft\Windows\Temporary Internet Files\Content.IE5\79K9DRPH\MC9002416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873" y="2615007"/>
            <a:ext cx="1554016" cy="151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uživatel\AppData\Local\Microsoft\Windows\Temporary Internet Files\Content.IE5\4W5NSHN5\MP90040019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2746215"/>
            <a:ext cx="1649662" cy="120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uživatel\AppData\Local\Microsoft\Windows\Temporary Internet Files\Content.IE5\4W5NSHN5\MP90042274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52" y="1266290"/>
            <a:ext cx="1179312" cy="116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uživatel\AppData\Local\Microsoft\Windows\Temporary Internet Files\Content.IE5\79K9DRPH\MP90042257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551" y="1189424"/>
            <a:ext cx="1069187" cy="142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uživatel\AppData\Local\Microsoft\Windows\Temporary Internet Files\Content.IE5\79K9DRPH\MP90043073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65" y="2821924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424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2400"/>
            <a:ext cx="8435280" cy="990600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Doplňte vynechaná písmenka: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484784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O _ T B _ L _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88096" y="2715018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 _ N </a:t>
            </a:r>
            <a:r>
              <a:rPr lang="cs-CZ" sz="4000" dirty="0" err="1" smtClean="0"/>
              <a:t>N</a:t>
            </a:r>
            <a:r>
              <a:rPr lang="cs-CZ" sz="4000" dirty="0" smtClean="0"/>
              <a:t> _ _</a:t>
            </a:r>
            <a:endParaRPr lang="cs-CZ" sz="4000" dirty="0"/>
          </a:p>
        </p:txBody>
      </p:sp>
      <p:pic>
        <p:nvPicPr>
          <p:cNvPr id="24" name="Picture 2" descr="http://upload.wikimedia.org/wikipedia/commons/4/4b/Ice_Hockey_sharks_duck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63" y="3789040"/>
            <a:ext cx="1656342" cy="118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2140496" y="4028507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C _    H _ _ _ E Y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88096" y="5344621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</a:t>
            </a:r>
            <a:r>
              <a:rPr lang="cs-CZ" sz="4000" dirty="0"/>
              <a:t>T</a:t>
            </a:r>
            <a:r>
              <a:rPr lang="cs-CZ" sz="4000" dirty="0" smtClean="0"/>
              <a:t> </a:t>
            </a:r>
            <a:r>
              <a:rPr lang="cs-CZ" sz="4000" dirty="0"/>
              <a:t>_</a:t>
            </a:r>
            <a:r>
              <a:rPr lang="cs-CZ" sz="4000" dirty="0" smtClean="0"/>
              <a:t> </a:t>
            </a:r>
            <a:r>
              <a:rPr lang="cs-CZ" sz="4000" dirty="0"/>
              <a:t>_</a:t>
            </a:r>
            <a:r>
              <a:rPr lang="cs-CZ" sz="4000" dirty="0" smtClean="0"/>
              <a:t> </a:t>
            </a:r>
            <a:r>
              <a:rPr lang="cs-CZ" sz="4000" dirty="0"/>
              <a:t>E</a:t>
            </a:r>
            <a:r>
              <a:rPr lang="cs-CZ" sz="4000" dirty="0" smtClean="0"/>
              <a:t> _ _ C S</a:t>
            </a:r>
            <a:endParaRPr lang="cs-CZ" sz="4000" dirty="0"/>
          </a:p>
        </p:txBody>
      </p:sp>
      <p:pic>
        <p:nvPicPr>
          <p:cNvPr id="11" name="Picture 2" descr="C:\Users\uživatel\AppData\Local\Microsoft\Windows\Temporary Internet Files\Content.IE5\79K9DRPH\MP9004225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92" y="5100188"/>
            <a:ext cx="897564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79K9DRPH\MC900390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4" y="2519413"/>
            <a:ext cx="1853168" cy="109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živatel\AppData\Local\Microsoft\Windows\Temporary Internet Files\Content.IE5\79K9DRPH\MP9004225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73" y="1218660"/>
            <a:ext cx="1005575" cy="134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960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528" y="152400"/>
            <a:ext cx="9144000" cy="9906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Poskládejte zpřeházená slova: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VOLBALLLEY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1424970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 _ _ _ _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42088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SKEBATBALL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228906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 _ _ _ _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430741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NTONBADMI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321297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 _ _ _ 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50912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INGSKI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429309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518973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SMINGWIM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385410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 _ _ _ _ _ _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7640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412" y="39970"/>
            <a:ext cx="89644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Cit. 2014 – 03 - 08</a:t>
            </a:r>
          </a:p>
          <a:p>
            <a:r>
              <a:rPr lang="cs-CZ" dirty="0" smtClean="0"/>
              <a:t>Obrazový materiál dostupný na:</a:t>
            </a: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upload.wikimedia.org/wikipedia/commons/4/4b/Ice_Hockey_sharks_ducks.jpg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8.3..2014   20:48</a:t>
            </a:r>
          </a:p>
          <a:p>
            <a:r>
              <a:rPr lang="cs-CZ" sz="1600" dirty="0" smtClean="0"/>
              <a:t>Klipart</a:t>
            </a:r>
          </a:p>
          <a:p>
            <a:r>
              <a:rPr lang="cs-CZ" sz="1600" smtClean="0"/>
              <a:t>8.3.2014    20.55 – 21.14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406284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133</TotalTime>
  <Words>306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Původ</vt:lpstr>
      <vt:lpstr>Prezentace aplikace PowerPoint</vt:lpstr>
      <vt:lpstr>SPORTS</vt:lpstr>
      <vt:lpstr>Football</vt:lpstr>
      <vt:lpstr>Ice hockey</vt:lpstr>
      <vt:lpstr>Basketball</vt:lpstr>
      <vt:lpstr>Volleyball</vt:lpstr>
      <vt:lpstr>Tennis</vt:lpstr>
      <vt:lpstr>Skiing</vt:lpstr>
      <vt:lpstr>Badminton</vt:lpstr>
      <vt:lpstr>Gymnastic</vt:lpstr>
      <vt:lpstr>Swimming</vt:lpstr>
      <vt:lpstr>Athletics</vt:lpstr>
      <vt:lpstr>Roztřiďte uvedené sporty:</vt:lpstr>
      <vt:lpstr>Doplňte vynechaná písmenka:</vt:lpstr>
      <vt:lpstr>Poskládejte zpřeházená slova: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Hampl Václav</dc:creator>
  <cp:lastModifiedBy>uživatel</cp:lastModifiedBy>
  <cp:revision>24</cp:revision>
  <dcterms:created xsi:type="dcterms:W3CDTF">2014-04-05T17:27:49Z</dcterms:created>
  <dcterms:modified xsi:type="dcterms:W3CDTF">2014-09-02T11:54:08Z</dcterms:modified>
</cp:coreProperties>
</file>