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>
      <p:cViewPr>
        <p:scale>
          <a:sx n="76" d="100"/>
          <a:sy n="76" d="100"/>
        </p:scale>
        <p:origin x="-540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C10060B-F782-4728-BB9B-00B9BB3248A4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F3634CE-6245-4E8F-8580-43C83F32CD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gif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096" y="3186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95394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VY_12_INOVACE_498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</a:t>
                      </a:r>
                      <a:r>
                        <a:rPr lang="cs-CZ" sz="1400" baseline="0" dirty="0" smtClean="0"/>
                        <a:t>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Verbs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</a:t>
                      </a:r>
                      <a:r>
                        <a:rPr lang="cs-CZ" sz="1400" baseline="0" dirty="0" smtClean="0"/>
                        <a:t>obohatí svou slovní zásobu o slovesa. Nauči se užívat slovesa ve větách. Samostatně vytváří věty s danými slovesy. </a:t>
                      </a:r>
                      <a:r>
                        <a:rPr lang="cs-CZ" sz="1400" baseline="0" smtClean="0"/>
                        <a:t>Luští křížovku.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5.4.2014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30.4.2014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534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87824" y="1268760"/>
            <a:ext cx="8077200" cy="1673352"/>
          </a:xfrm>
        </p:spPr>
        <p:txBody>
          <a:bodyPr/>
          <a:lstStyle/>
          <a:p>
            <a:r>
              <a:rPr lang="cs-CZ" dirty="0" smtClean="0"/>
              <a:t>VERBS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121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429000"/>
            <a:ext cx="2551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</a:t>
            </a:r>
            <a:r>
              <a:rPr lang="cs-CZ" sz="3200" dirty="0" err="1" smtClean="0"/>
              <a:t>Fly</a:t>
            </a:r>
            <a:r>
              <a:rPr lang="cs-CZ" sz="3200" dirty="0" smtClean="0"/>
              <a:t> [</a:t>
            </a:r>
            <a:r>
              <a:rPr lang="cs-CZ" sz="3200" dirty="0" err="1"/>
              <a:t>flaɪ</a:t>
            </a:r>
            <a:r>
              <a:rPr lang="cs-CZ" sz="3200" dirty="0"/>
              <a:t>]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771800" y="3420289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Jump</a:t>
            </a:r>
            <a:r>
              <a:rPr lang="cs-CZ" sz="3200" dirty="0" smtClean="0"/>
              <a:t> [</a:t>
            </a:r>
            <a:r>
              <a:rPr lang="cs-CZ" sz="3200" dirty="0" err="1" smtClean="0"/>
              <a:t>dʒʌmp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3429000"/>
            <a:ext cx="2551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Run [</a:t>
            </a:r>
            <a:r>
              <a:rPr lang="cs-CZ" sz="3200" dirty="0" err="1" smtClean="0"/>
              <a:t>rʌn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6922" y="5949280"/>
            <a:ext cx="365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Sit</a:t>
            </a:r>
            <a:r>
              <a:rPr lang="cs-CZ" sz="3200" dirty="0" smtClean="0"/>
              <a:t> </a:t>
            </a:r>
            <a:r>
              <a:rPr lang="cs-CZ" sz="3200" dirty="0" err="1" smtClean="0"/>
              <a:t>down</a:t>
            </a:r>
            <a:r>
              <a:rPr lang="cs-CZ" sz="3200" dirty="0" smtClean="0"/>
              <a:t> [</a:t>
            </a:r>
            <a:r>
              <a:rPr lang="cs-CZ" sz="3200" dirty="0" err="1" smtClean="0"/>
              <a:t>sɪt</a:t>
            </a:r>
            <a:r>
              <a:rPr lang="cs-CZ" sz="3200" dirty="0"/>
              <a:t> </a:t>
            </a:r>
            <a:r>
              <a:rPr lang="cs-CZ" sz="3200" dirty="0" err="1" smtClean="0"/>
              <a:t>daʊn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5949280"/>
            <a:ext cx="365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Stand</a:t>
            </a:r>
            <a:r>
              <a:rPr lang="cs-CZ" sz="3200" dirty="0" smtClean="0"/>
              <a:t> up [</a:t>
            </a:r>
            <a:r>
              <a:rPr lang="cs-CZ" sz="3200" dirty="0" err="1"/>
              <a:t>stænd</a:t>
            </a:r>
            <a:r>
              <a:rPr lang="cs-CZ" sz="3200" dirty="0" smtClean="0"/>
              <a:t> </a:t>
            </a:r>
            <a:r>
              <a:rPr lang="cs-CZ" sz="3200" dirty="0" err="1"/>
              <a:t>ʌp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pic>
        <p:nvPicPr>
          <p:cNvPr id="3" name="Picture 3" descr="C:\Users\uživatel\AppData\Local\Microsoft\Windows\Temporary Internet Files\Content.IE5\79K9DRPH\MC900391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949" y="1485291"/>
            <a:ext cx="1244349" cy="188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uživatel\AppData\Local\Microsoft\Windows\Temporary Internet Files\Content.IE5\4W5NSHN5\MC900389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4012"/>
            <a:ext cx="2556173" cy="134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uživatel\AppData\Local\Microsoft\Windows\Temporary Internet Files\Content.IE5\79K9DRPH\MP9004466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894" y="4035229"/>
            <a:ext cx="2262739" cy="174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79K9DRPH\MC9002321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8878" y="3389953"/>
            <a:ext cx="994372" cy="2830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živatel\AppData\Local\Microsoft\Windows\Temporary Internet Files\Content.IE5\2X30LOTJ\MP9003875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932" y="1704442"/>
            <a:ext cx="1095975" cy="153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839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429000"/>
            <a:ext cx="349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Listen to [</a:t>
            </a:r>
            <a:r>
              <a:rPr lang="cs-CZ" sz="3200" dirty="0"/>
              <a:t>ˈ</a:t>
            </a:r>
            <a:r>
              <a:rPr lang="cs-CZ" sz="3200" dirty="0" err="1" smtClean="0"/>
              <a:t>lɪsən</a:t>
            </a:r>
            <a:r>
              <a:rPr lang="cs-CZ" sz="3200" dirty="0" smtClean="0"/>
              <a:t> </a:t>
            </a:r>
            <a:r>
              <a:rPr lang="cs-CZ" sz="3200" dirty="0" err="1"/>
              <a:t>tə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3420289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</a:t>
            </a:r>
            <a:r>
              <a:rPr lang="cs-CZ" sz="3200" dirty="0" err="1" smtClean="0"/>
              <a:t>Eat</a:t>
            </a:r>
            <a:r>
              <a:rPr lang="cs-CZ" sz="3200" dirty="0" smtClean="0"/>
              <a:t> [</a:t>
            </a:r>
            <a:r>
              <a:rPr lang="cs-CZ" sz="3200" dirty="0" err="1"/>
              <a:t>iːt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24903" y="3429000"/>
            <a:ext cx="2551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Swim</a:t>
            </a:r>
            <a:r>
              <a:rPr lang="cs-CZ" sz="3200" dirty="0" smtClean="0"/>
              <a:t> [</a:t>
            </a:r>
            <a:r>
              <a:rPr lang="cs-CZ" sz="3200" dirty="0" err="1"/>
              <a:t>swɪm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6156593"/>
            <a:ext cx="365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Play [</a:t>
            </a:r>
            <a:r>
              <a:rPr lang="cs-CZ" sz="3200" dirty="0" err="1"/>
              <a:t>pleɪ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6084585"/>
            <a:ext cx="365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</a:t>
            </a:r>
            <a:r>
              <a:rPr lang="cs-CZ" sz="3200" dirty="0" err="1" smtClean="0"/>
              <a:t>Walk</a:t>
            </a:r>
            <a:r>
              <a:rPr lang="cs-CZ" sz="3200" dirty="0" smtClean="0"/>
              <a:t> [</a:t>
            </a:r>
            <a:r>
              <a:rPr lang="cs-CZ" sz="3200" dirty="0" err="1"/>
              <a:t>wɔːk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pic>
        <p:nvPicPr>
          <p:cNvPr id="3" name="Picture 2" descr="C:\Users\uživatel\AppData\Local\Microsoft\Windows\Temporary Internet Files\Content.IE5\4W5NSHN5\MC900441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679" y="1515748"/>
            <a:ext cx="145415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živatel\AppData\Local\Microsoft\Windows\Temporary Internet Files\Content.IE5\79K9DRPH\MP9004065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28997"/>
            <a:ext cx="2671192" cy="1780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uživatel\AppData\Local\Microsoft\Windows\Temporary Internet Files\Content.IE5\2X30LOTJ\MP9004425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75504"/>
            <a:ext cx="2195736" cy="1459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576" y="4207121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4W5NSHN5\MC900437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718" y="4053324"/>
            <a:ext cx="1524000" cy="1978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2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VERBS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3420289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</a:t>
            </a:r>
            <a:r>
              <a:rPr lang="cs-CZ" sz="3200" dirty="0" err="1" smtClean="0"/>
              <a:t>Catch</a:t>
            </a:r>
            <a:r>
              <a:rPr lang="cs-CZ" sz="3200" dirty="0" smtClean="0"/>
              <a:t> [</a:t>
            </a:r>
            <a:r>
              <a:rPr lang="cs-CZ" sz="3200" dirty="0" err="1"/>
              <a:t>kætʃ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12935" y="3420289"/>
            <a:ext cx="25515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</a:t>
            </a:r>
            <a:r>
              <a:rPr lang="cs-CZ" sz="3200" dirty="0" err="1" smtClean="0"/>
              <a:t>Cut</a:t>
            </a:r>
            <a:r>
              <a:rPr lang="cs-CZ" sz="3200" dirty="0" smtClean="0"/>
              <a:t> [</a:t>
            </a:r>
            <a:r>
              <a:rPr lang="cs-CZ" sz="3200" dirty="0" err="1"/>
              <a:t>kʌt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926555"/>
            <a:ext cx="365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Cook</a:t>
            </a:r>
            <a:r>
              <a:rPr lang="cs-CZ" sz="3200" dirty="0" smtClean="0"/>
              <a:t> [</a:t>
            </a:r>
            <a:r>
              <a:rPr lang="cs-CZ" sz="3200" dirty="0" err="1"/>
              <a:t>kʊk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5930728"/>
            <a:ext cx="365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Throw</a:t>
            </a:r>
            <a:r>
              <a:rPr lang="cs-CZ" sz="3200" dirty="0" smtClean="0"/>
              <a:t> [</a:t>
            </a:r>
            <a:r>
              <a:rPr lang="el-GR" sz="3200" dirty="0"/>
              <a:t>θ</a:t>
            </a:r>
            <a:r>
              <a:rPr lang="cs-CZ" sz="3200" dirty="0" err="1"/>
              <a:t>rəʊ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111" y="1515747"/>
            <a:ext cx="1981200" cy="1968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500" y="3904945"/>
            <a:ext cx="1651000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111" y="4273550"/>
            <a:ext cx="1701800" cy="168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084168" y="5940569"/>
            <a:ext cx="365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Put</a:t>
            </a:r>
            <a:r>
              <a:rPr lang="cs-CZ" sz="3200" dirty="0" smtClean="0"/>
              <a:t> on [</a:t>
            </a:r>
            <a:r>
              <a:rPr lang="cs-CZ" sz="3200" dirty="0" err="1" smtClean="0"/>
              <a:t>pʊt</a:t>
            </a:r>
            <a:r>
              <a:rPr lang="cs-CZ" sz="3200" dirty="0" smtClean="0"/>
              <a:t> </a:t>
            </a:r>
            <a:r>
              <a:rPr lang="cs-CZ" sz="3200" dirty="0" err="1"/>
              <a:t>ɒn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pic>
        <p:nvPicPr>
          <p:cNvPr id="3" name="Picture 2" descr="C:\Users\uživatel\AppData\Local\Microsoft\Windows\Temporary Internet Files\Content.IE5\2X30LOTJ\MM91000114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732" y="1695336"/>
            <a:ext cx="990600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uživatel\AppData\Local\Microsoft\Windows\Temporary Internet Files\Content.IE5\79K9DRPH\MP9004421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08920"/>
            <a:ext cx="2646166" cy="176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753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slovesa ve větách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1700808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can</a:t>
            </a:r>
            <a:r>
              <a:rPr lang="cs-CZ" sz="4400" dirty="0" smtClean="0"/>
              <a:t> _ _ _ _ _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ball</a:t>
            </a:r>
            <a:r>
              <a:rPr lang="cs-CZ" sz="4400" dirty="0" smtClean="0"/>
              <a:t>. 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2996952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My </a:t>
            </a:r>
            <a:r>
              <a:rPr lang="cs-CZ" sz="4400" dirty="0" err="1" smtClean="0"/>
              <a:t>mother</a:t>
            </a:r>
            <a:r>
              <a:rPr lang="cs-CZ" sz="4400" dirty="0" smtClean="0"/>
              <a:t> </a:t>
            </a:r>
            <a:r>
              <a:rPr lang="cs-CZ" sz="4400" dirty="0" err="1" smtClean="0"/>
              <a:t>can</a:t>
            </a:r>
            <a:r>
              <a:rPr lang="cs-CZ" sz="4400" dirty="0" smtClean="0"/>
              <a:t> _ _ _ _. </a:t>
            </a:r>
            <a:endParaRPr lang="cs-CZ" sz="4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56248" y="4221088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 _ _ _ _ </a:t>
            </a:r>
            <a:r>
              <a:rPr lang="cs-CZ" sz="4400" dirty="0" err="1" smtClean="0"/>
              <a:t>football</a:t>
            </a:r>
            <a:r>
              <a:rPr lang="cs-CZ" sz="4400" dirty="0" smtClean="0"/>
              <a:t>. 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17173" y="5517231"/>
            <a:ext cx="71060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 _ _ _  cheese </a:t>
            </a:r>
            <a:r>
              <a:rPr lang="cs-CZ" sz="4400" dirty="0" err="1" smtClean="0"/>
              <a:t>cake</a:t>
            </a:r>
            <a:r>
              <a:rPr lang="cs-CZ" sz="4400" dirty="0" smtClean="0"/>
              <a:t> </a:t>
            </a:r>
            <a:r>
              <a:rPr lang="cs-CZ" sz="4400" dirty="0" err="1" smtClean="0"/>
              <a:t>everyday</a:t>
            </a:r>
            <a:r>
              <a:rPr lang="cs-CZ" sz="4400" dirty="0" smtClean="0"/>
              <a:t>. </a:t>
            </a:r>
            <a:endParaRPr lang="cs-CZ" sz="4400" dirty="0"/>
          </a:p>
        </p:txBody>
      </p:sp>
      <p:pic>
        <p:nvPicPr>
          <p:cNvPr id="12" name="Picture 4" descr="C:\Users\uživatel\AppData\Local\Microsoft\Windows\Temporary Internet Files\Content.IE5\79K9DRPH\MP900442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51" y="2824191"/>
            <a:ext cx="1791343" cy="1194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uživatel\AppData\Local\Microsoft\Windows\Temporary Internet Files\Content.IE5\4W5NSHN5\MC90044036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61" y="4094081"/>
            <a:ext cx="1070520" cy="107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živatel\AppData\Local\Microsoft\Windows\Temporary Internet Files\Content.IE5\GDFAXPWF\MC900440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61" y="1477743"/>
            <a:ext cx="857893" cy="134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uživatel\AppData\Local\Microsoft\Windows\Temporary Internet Files\Content.IE5\4W5NSHN5\MP9004100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72" y="5517232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91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slovesa v </a:t>
            </a:r>
            <a:r>
              <a:rPr lang="cs-CZ" dirty="0" err="1" smtClean="0"/>
              <a:t>ing</a:t>
            </a:r>
            <a:r>
              <a:rPr lang="cs-CZ" dirty="0" smtClean="0"/>
              <a:t>-tvaru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1700808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like</a:t>
            </a:r>
            <a:r>
              <a:rPr lang="cs-CZ" sz="4400" dirty="0" smtClean="0"/>
              <a:t> _ _ _ _ing. 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2996952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dont´t</a:t>
            </a:r>
            <a:r>
              <a:rPr lang="cs-CZ" sz="4400" dirty="0" smtClean="0"/>
              <a:t> </a:t>
            </a:r>
            <a:r>
              <a:rPr lang="cs-CZ" sz="4400" dirty="0" err="1" smtClean="0"/>
              <a:t>like</a:t>
            </a:r>
            <a:r>
              <a:rPr lang="cs-CZ" sz="4400" dirty="0" smtClean="0"/>
              <a:t> _ _ _ _ing. </a:t>
            </a:r>
            <a:endParaRPr lang="cs-CZ" sz="4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56248" y="4221088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like</a:t>
            </a:r>
            <a:r>
              <a:rPr lang="cs-CZ" sz="4400" dirty="0" smtClean="0"/>
              <a:t>  _ _ _ _ing. 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56248" y="5517232"/>
            <a:ext cx="56884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I  </a:t>
            </a:r>
            <a:r>
              <a:rPr lang="cs-CZ" sz="4400" dirty="0" err="1" smtClean="0"/>
              <a:t>don´t</a:t>
            </a:r>
            <a:r>
              <a:rPr lang="cs-CZ" sz="4400" dirty="0" smtClean="0"/>
              <a:t> </a:t>
            </a:r>
            <a:r>
              <a:rPr lang="cs-CZ" sz="4400" dirty="0" err="1" smtClean="0"/>
              <a:t>like</a:t>
            </a:r>
            <a:r>
              <a:rPr lang="cs-CZ" sz="4400" dirty="0" smtClean="0"/>
              <a:t> _ _ _ _ing. </a:t>
            </a:r>
            <a:endParaRPr lang="cs-CZ" sz="4400" dirty="0"/>
          </a:p>
        </p:txBody>
      </p:sp>
      <p:pic>
        <p:nvPicPr>
          <p:cNvPr id="14" name="Picture 4" descr="C:\Users\uživatel\AppData\Local\Microsoft\Windows\Temporary Internet Files\Content.IE5\79K9DRPH\MP900442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602" y="3167911"/>
            <a:ext cx="1517878" cy="1011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uživatel\AppData\Local\Microsoft\Windows\Temporary Internet Files\Content.IE5\79K9DRPH\MP9004065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577" y="4217623"/>
            <a:ext cx="1617918" cy="107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uživatel\AppData\Local\Microsoft\Windows\Temporary Internet Files\Content.IE5\4W5NSHN5\MC900437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587" y="5517232"/>
            <a:ext cx="981897" cy="1274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uživatel\AppData\Local\Microsoft\Windows\Temporary Internet Files\Content.IE5\2X30LOTJ\MP9003875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505" y="1552646"/>
            <a:ext cx="1008112" cy="141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93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vy máte/nemáte rádi?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59224" y="1772815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/>
              <a:t>like</a:t>
            </a:r>
            <a:r>
              <a:rPr lang="cs-CZ" sz="3200" dirty="0" smtClean="0"/>
              <a:t> </a:t>
            </a:r>
            <a:r>
              <a:rPr lang="cs-CZ" sz="3200" dirty="0" err="1" smtClean="0"/>
              <a:t>flying</a:t>
            </a:r>
            <a:r>
              <a:rPr lang="cs-CZ" sz="3200" dirty="0" smtClean="0"/>
              <a:t> and I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r>
              <a:rPr lang="cs-CZ" sz="3200" dirty="0" smtClean="0"/>
              <a:t> </a:t>
            </a:r>
            <a:r>
              <a:rPr lang="cs-CZ" sz="3200" dirty="0" err="1" smtClean="0"/>
              <a:t>swimming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84482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PŘÍKLAD:</a:t>
            </a:r>
            <a:endParaRPr lang="cs-CZ" sz="2400" dirty="0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96803"/>
            <a:ext cx="1162973" cy="889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8"/>
          <p:cNvCxnSpPr/>
          <p:nvPr/>
        </p:nvCxnSpPr>
        <p:spPr>
          <a:xfrm flipV="1">
            <a:off x="0" y="3573016"/>
            <a:ext cx="914400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Srdce 14"/>
          <p:cNvSpPr/>
          <p:nvPr/>
        </p:nvSpPr>
        <p:spPr>
          <a:xfrm>
            <a:off x="71500" y="4437112"/>
            <a:ext cx="1836204" cy="1656184"/>
          </a:xfrm>
          <a:prstGeom prst="hear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ymbol „Zákaz“ 15"/>
          <p:cNvSpPr/>
          <p:nvPr/>
        </p:nvSpPr>
        <p:spPr>
          <a:xfrm>
            <a:off x="5004048" y="4293096"/>
            <a:ext cx="1656184" cy="1728192"/>
          </a:xfrm>
          <a:prstGeom prst="noSmoking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4797152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I  </a:t>
            </a:r>
            <a:r>
              <a:rPr lang="cs-CZ" sz="4000" b="1" dirty="0" err="1" smtClean="0">
                <a:solidFill>
                  <a:schemeClr val="bg1"/>
                </a:solidFill>
              </a:rPr>
              <a:t>Like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4797152"/>
            <a:ext cx="18534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……ING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492200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and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4797152"/>
            <a:ext cx="28137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I </a:t>
            </a:r>
            <a:r>
              <a:rPr lang="cs-CZ" sz="4000" b="1" dirty="0" err="1" smtClean="0"/>
              <a:t>don´t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like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112504" y="4809346"/>
            <a:ext cx="18534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……ING</a:t>
            </a:r>
            <a:endParaRPr lang="cs-CZ" sz="4000" dirty="0"/>
          </a:p>
        </p:txBody>
      </p:sp>
      <p:pic>
        <p:nvPicPr>
          <p:cNvPr id="1026" name="Picture 2" descr="C:\Users\uživatel\AppData\Local\Microsoft\Windows\Temporary Internet Files\Content.IE5\2X30LOTJ\MP9004424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77871"/>
            <a:ext cx="1691680" cy="1135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14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556792"/>
            <a:ext cx="92525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Cit. 2014 – 04 - 05</a:t>
            </a:r>
          </a:p>
          <a:p>
            <a:r>
              <a:rPr lang="cs-CZ" dirty="0" smtClean="0"/>
              <a:t>Obrazový materiál dostupný na</a:t>
            </a:r>
            <a:r>
              <a:rPr lang="cs-CZ" dirty="0" smtClean="0"/>
              <a:t>:</a:t>
            </a:r>
            <a:endParaRPr lang="cs-CZ" dirty="0" smtClean="0"/>
          </a:p>
          <a:p>
            <a:r>
              <a:rPr lang="cs-CZ" dirty="0" smtClean="0"/>
              <a:t>Klipart</a:t>
            </a:r>
          </a:p>
          <a:p>
            <a:r>
              <a:rPr lang="cs-CZ" dirty="0" smtClean="0"/>
              <a:t>5.4.2014 19:14 – 19:25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24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132</TotalTime>
  <Words>311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VERBS</vt:lpstr>
      <vt:lpstr>VERBS</vt:lpstr>
      <vt:lpstr>VERBS</vt:lpstr>
      <vt:lpstr>VERBS</vt:lpstr>
      <vt:lpstr>Doplňte slovesa ve větách</vt:lpstr>
      <vt:lpstr>Doplňte slovesa v ing-tvaru</vt:lpstr>
      <vt:lpstr>Co vy máte/nemáte rádi?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VERBS</dc:title>
  <dc:creator>Hampl Václav</dc:creator>
  <cp:lastModifiedBy>uživatel</cp:lastModifiedBy>
  <cp:revision>18</cp:revision>
  <dcterms:created xsi:type="dcterms:W3CDTF">2014-04-05T15:33:49Z</dcterms:created>
  <dcterms:modified xsi:type="dcterms:W3CDTF">2014-09-02T11:25:07Z</dcterms:modified>
</cp:coreProperties>
</file>