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>
        <p:scale>
          <a:sx n="76" d="100"/>
          <a:sy n="76" d="100"/>
        </p:scale>
        <p:origin x="-54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14379-73CB-4393-B446-13690FD6AAD5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DB8340-1BB3-4D34-835C-E52097F373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14379-73CB-4393-B446-13690FD6AAD5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5DB8340-1BB3-4D34-835C-E52097F373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14379-73CB-4393-B446-13690FD6AAD5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8340-1BB3-4D34-835C-E52097F3736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14379-73CB-4393-B446-13690FD6AAD5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8340-1BB3-4D34-835C-E52097F373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14379-73CB-4393-B446-13690FD6AAD5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5DB8340-1BB3-4D34-835C-E52097F3736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14379-73CB-4393-B446-13690FD6AAD5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8340-1BB3-4D34-835C-E52097F373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14379-73CB-4393-B446-13690FD6AAD5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8340-1BB3-4D34-835C-E52097F373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14379-73CB-4393-B446-13690FD6AAD5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8340-1BB3-4D34-835C-E52097F373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14379-73CB-4393-B446-13690FD6AAD5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8340-1BB3-4D34-835C-E52097F3736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14379-73CB-4393-B446-13690FD6AAD5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8340-1BB3-4D34-835C-E52097F373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14379-73CB-4393-B446-13690FD6AAD5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8340-1BB3-4D34-835C-E52097F373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E514379-73CB-4393-B446-13690FD6AAD5}" type="datetimeFigureOut">
              <a:rPr lang="cs-CZ" smtClean="0"/>
              <a:t>2.9.2014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5DB8340-1BB3-4D34-835C-E52097F3736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8.wmf"/><Relationship Id="rId3" Type="http://schemas.openxmlformats.org/officeDocument/2006/relationships/image" Target="../media/image20.jpeg"/><Relationship Id="rId7" Type="http://schemas.openxmlformats.org/officeDocument/2006/relationships/image" Target="../media/image23.jpeg"/><Relationship Id="rId12" Type="http://schemas.openxmlformats.org/officeDocument/2006/relationships/image" Target="../media/image27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11" Type="http://schemas.openxmlformats.org/officeDocument/2006/relationships/image" Target="../media/image5.jpeg"/><Relationship Id="rId5" Type="http://schemas.openxmlformats.org/officeDocument/2006/relationships/image" Target="../media/image12.wmf"/><Relationship Id="rId10" Type="http://schemas.openxmlformats.org/officeDocument/2006/relationships/image" Target="../media/image26.jpeg"/><Relationship Id="rId4" Type="http://schemas.openxmlformats.org/officeDocument/2006/relationships/image" Target="../media/image21.jpeg"/><Relationship Id="rId9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3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4/49/Zebra_running_Ngorongoro.jpg/220px-Zebra_running_Ngorongoro.jpg" TargetMode="External"/><Relationship Id="rId2" Type="http://schemas.openxmlformats.org/officeDocument/2006/relationships/hyperlink" Target="http://upload.wikimedia.org/wikipedia/commons/thumb/7/73/Lion_waiting_in_Namibia.jpg/800px-Lion_waiting_in_Namib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5/59/Caribbean_reef_shark.jpg/220px-Caribbean_reef_shark.jpg" TargetMode="External"/><Relationship Id="rId5" Type="http://schemas.openxmlformats.org/officeDocument/2006/relationships/hyperlink" Target="http://upload.wikimedia.org/wikipedia/commons/thumb/0/07/Emperor_Penguin_Manchot_empereur.jpg/220px-Emperor_Penguin_Manchot_empereur.jpg" TargetMode="External"/><Relationship Id="rId4" Type="http://schemas.openxmlformats.org/officeDocument/2006/relationships/hyperlink" Target="http://upload.wikimedia.org/wikipedia/commons/thumb/4/43/07._Camel_Profile,_near_Silverton,_NSW,_07.07.2007.jpg/240px-07._Camel_Profile,_near_Silverton,_NSW,_07.07.200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2494620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</a:t>
                      </a:r>
                      <a:r>
                        <a:rPr lang="cs-CZ" sz="1400" baseline="0" dirty="0" smtClean="0"/>
                        <a:t>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VY_12_INOVACE_499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Anglický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Zoo </a:t>
                      </a:r>
                      <a:r>
                        <a:rPr lang="cs-CZ" sz="1400" dirty="0" err="1" smtClean="0"/>
                        <a:t>animals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Žáci se seznámí se</a:t>
                      </a:r>
                      <a:r>
                        <a:rPr lang="cs-CZ" sz="1400" baseline="0" dirty="0" smtClean="0"/>
                        <a:t> slovní zásobou z tématu –  Zvířata ze ZOO, jejich výslovností a psaní. Žáci rozřazují zvířata podle jejich charakteristického pohybu, doplňují  vynechaná písmena ve slovech a hledají slova v </a:t>
                      </a:r>
                      <a:r>
                        <a:rPr lang="cs-CZ" sz="1400" baseline="0" dirty="0" err="1" smtClean="0"/>
                        <a:t>osmisměrce</a:t>
                      </a:r>
                      <a:r>
                        <a:rPr lang="cs-CZ" sz="1400" baseline="0" smtClean="0"/>
                        <a:t>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5.4.2014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25.4.2014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2055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404664"/>
            <a:ext cx="8458200" cy="1222375"/>
          </a:xfrm>
        </p:spPr>
        <p:txBody>
          <a:bodyPr>
            <a:normAutofit/>
          </a:bodyPr>
          <a:lstStyle/>
          <a:p>
            <a:r>
              <a:rPr lang="cs-CZ" sz="7200" dirty="0" smtClean="0"/>
              <a:t>ZOO ANIMALS</a:t>
            </a:r>
            <a:endParaRPr lang="cs-CZ" sz="7200" dirty="0"/>
          </a:p>
        </p:txBody>
      </p:sp>
      <p:pic>
        <p:nvPicPr>
          <p:cNvPr id="3074" name="Picture 2" descr="C:\Users\uživatel\AppData\Local\Microsoft\Windows\Temporary Internet Files\Content.IE5\2X30LOTJ\MC9002313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628800"/>
            <a:ext cx="4824536" cy="5007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5275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/>
              <a:t>TIGER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2699792" y="260648"/>
            <a:ext cx="213231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taɪgə</a:t>
            </a:r>
            <a:r>
              <a:rPr lang="cs-CZ" sz="4800" dirty="0"/>
              <a:t>]</a:t>
            </a:r>
          </a:p>
        </p:txBody>
      </p:sp>
      <p:pic>
        <p:nvPicPr>
          <p:cNvPr id="3" name="Picture 2" descr="C:\Users\uživatel\AppData\Local\Microsoft\Windows\Temporary Internet Files\Content.IE5\79K9DRPH\MP9001807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628800"/>
            <a:ext cx="6360097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4999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/>
              <a:t>Lion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2699792" y="260648"/>
            <a:ext cx="211468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laɪən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4098" name="Picture 2" descr="http://upload.wikimedia.org/wikipedia/commons/7/73/Lion_waiting_in_Namib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707" y="1484784"/>
            <a:ext cx="7200799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5295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smtClean="0"/>
              <a:t>Zebra 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2889367" y="260648"/>
            <a:ext cx="198163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 smtClean="0"/>
              <a:t>zi:bə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5122" name="Picture 2" descr="http://upload.wikimedia.org/wikipedia/commons/4/49/Zebra_running_Ngorongor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7890756" cy="5042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21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err="1" smtClean="0"/>
              <a:t>elephant</a:t>
            </a:r>
            <a:r>
              <a:rPr lang="cs-CZ" sz="7200" dirty="0" smtClean="0"/>
              <a:t> 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4355976" y="260648"/>
            <a:ext cx="248337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elɪfənt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1026" name="Picture 2" descr="C:\Users\uživatel\AppData\Local\Microsoft\Windows\Temporary Internet Files\Content.IE5\4W5NSHN5\MP9004092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56792"/>
            <a:ext cx="7236296" cy="4822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065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err="1" smtClean="0"/>
              <a:t>hippo</a:t>
            </a:r>
            <a:r>
              <a:rPr lang="cs-CZ" sz="7200" dirty="0" smtClean="0"/>
              <a:t> 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2771800" y="260648"/>
            <a:ext cx="232467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hɪpəʊ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4098" name="Picture 2" descr="C:\Users\uživatel\AppData\Local\Microsoft\Windows\Temporary Internet Files\Content.IE5\2X30LOTJ\MP9004038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16832"/>
            <a:ext cx="5551120" cy="3699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4628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err="1" smtClean="0"/>
              <a:t>giraffe</a:t>
            </a:r>
            <a:r>
              <a:rPr lang="cs-CZ" sz="7200" dirty="0" smtClean="0"/>
              <a:t> 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3635896" y="260648"/>
            <a:ext cx="254108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 err="1"/>
              <a:t>dʒɪˈrɑːf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5123" name="Picture 3" descr="C:\Users\uživatel\AppData\Local\Microsoft\Windows\Temporary Internet Files\Content.IE5\2X30LOTJ\MP9004038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68424"/>
            <a:ext cx="4296880" cy="4296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2123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err="1" smtClean="0"/>
              <a:t>Kangaroo</a:t>
            </a:r>
            <a:r>
              <a:rPr lang="cs-CZ" sz="7200" dirty="0" smtClean="0"/>
              <a:t> 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4701578" y="260648"/>
            <a:ext cx="347082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ˌ</a:t>
            </a:r>
            <a:r>
              <a:rPr lang="cs-CZ" sz="4800" dirty="0" err="1"/>
              <a:t>kæŋgəˈru</a:t>
            </a:r>
            <a:r>
              <a:rPr lang="cs-CZ" sz="4800" dirty="0"/>
              <a:t>ː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6146" name="Picture 2" descr="C:\Users\uživatel\AppData\Local\Microsoft\Windows\Temporary Internet Files\Content.IE5\2X30LOTJ\MP9001806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28088"/>
            <a:ext cx="5666790" cy="3721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087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err="1" smtClean="0"/>
              <a:t>ostrich</a:t>
            </a:r>
            <a:r>
              <a:rPr lang="cs-CZ" sz="7200" dirty="0" smtClean="0"/>
              <a:t> 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3923928" y="260648"/>
            <a:ext cx="231826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ɒstrɪtʃ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7170" name="Picture 2" descr="C:\Users\uživatel\AppData\Local\Microsoft\Windows\Temporary Internet Files\Content.IE5\GDFAXPWF\MC900347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060848"/>
            <a:ext cx="5053293" cy="4187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5188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err="1" smtClean="0"/>
              <a:t>Bear</a:t>
            </a:r>
            <a:r>
              <a:rPr lang="cs-CZ" sz="7200" dirty="0" smtClean="0"/>
              <a:t> 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2555776" y="260648"/>
            <a:ext cx="154080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 err="1"/>
              <a:t>beə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8194" name="Picture 2" descr="C:\Users\uživatel\AppData\Local\Microsoft\Windows\Temporary Internet Files\Content.IE5\79K9DRPH\MP9004423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12776"/>
            <a:ext cx="7236296" cy="482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162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err="1" smtClean="0"/>
              <a:t>monkey</a:t>
            </a:r>
            <a:r>
              <a:rPr lang="cs-CZ" sz="7200" dirty="0" smtClean="0"/>
              <a:t> 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3661710" y="260648"/>
            <a:ext cx="242245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mʌŋkɪ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9218" name="Picture 2" descr="C:\Users\uživatel\AppData\Local\Microsoft\Windows\Temporary Internet Files\Content.IE5\79K9DRPH\MP9004318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40768"/>
            <a:ext cx="7452320" cy="501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5800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err="1" smtClean="0"/>
              <a:t>camel</a:t>
            </a:r>
            <a:r>
              <a:rPr lang="cs-CZ" sz="7200" dirty="0" smtClean="0"/>
              <a:t> 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2915816" y="260648"/>
            <a:ext cx="256352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kæməl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13314" name="Picture 2" descr="http://upload.wikimedia.org/wikipedia/commons/4/43/07._Camel_Profile,_near_Silverton,_NSW,_07.07.200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844824"/>
            <a:ext cx="5760640" cy="435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6095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err="1" smtClean="0"/>
              <a:t>crocodile</a:t>
            </a:r>
            <a:r>
              <a:rPr lang="cs-CZ" sz="7200" dirty="0" smtClean="0"/>
              <a:t> 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4619952" y="260648"/>
            <a:ext cx="34804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krɒkəˌdaɪl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10242" name="Picture 2" descr="C:\Users\uživatel\AppData\Local\Microsoft\Windows\Temporary Internet Files\Content.IE5\79K9DRPH\MP9002629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40768"/>
            <a:ext cx="5341952" cy="5386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742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err="1" smtClean="0"/>
              <a:t>penguin</a:t>
            </a:r>
            <a:r>
              <a:rPr lang="cs-CZ" sz="7200" dirty="0" smtClean="0"/>
              <a:t> 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3779912" y="260648"/>
            <a:ext cx="2999539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/>
              <a:t>ˈ</a:t>
            </a:r>
            <a:r>
              <a:rPr lang="cs-CZ" sz="4800" dirty="0" err="1"/>
              <a:t>peŋgwɪn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15362" name="Picture 2" descr="http://upload.wikimedia.org/wikipedia/commons/0/07/Emperor_Penguin_Manchot_empereu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844824"/>
            <a:ext cx="4824536" cy="4704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8334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dirty="0" err="1" smtClean="0"/>
              <a:t>shark</a:t>
            </a:r>
            <a:r>
              <a:rPr lang="cs-CZ" sz="7200" dirty="0" smtClean="0"/>
              <a:t> </a:t>
            </a:r>
            <a:endParaRPr lang="cs-CZ" sz="7200" dirty="0"/>
          </a:p>
        </p:txBody>
      </p:sp>
      <p:sp>
        <p:nvSpPr>
          <p:cNvPr id="4" name="Obdélník 3"/>
          <p:cNvSpPr/>
          <p:nvPr/>
        </p:nvSpPr>
        <p:spPr>
          <a:xfrm>
            <a:off x="3066460" y="260648"/>
            <a:ext cx="15055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[</a:t>
            </a:r>
            <a:r>
              <a:rPr lang="cs-CZ" sz="4800" dirty="0" err="1"/>
              <a:t>ʃɑːk</a:t>
            </a:r>
            <a:r>
              <a:rPr lang="cs-CZ" sz="4800" dirty="0" smtClean="0"/>
              <a:t>]</a:t>
            </a:r>
            <a:endParaRPr lang="cs-CZ" sz="4800" dirty="0"/>
          </a:p>
        </p:txBody>
      </p:sp>
      <p:pic>
        <p:nvPicPr>
          <p:cNvPr id="16386" name="Picture 2" descr="http://upload.wikimedia.org/wikipedia/commons/5/59/Caribbean_reef_shar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00808"/>
            <a:ext cx="7242784" cy="4519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6029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95400"/>
          </a:xfrm>
        </p:spPr>
        <p:txBody>
          <a:bodyPr>
            <a:noAutofit/>
          </a:bodyPr>
          <a:lstStyle/>
          <a:p>
            <a:r>
              <a:rPr lang="cs-CZ" sz="4100" dirty="0"/>
              <a:t> Přiřaď správně </a:t>
            </a:r>
            <a:r>
              <a:rPr lang="cs-CZ" sz="4100" dirty="0" smtClean="0"/>
              <a:t>všechna zvířátka </a:t>
            </a:r>
            <a:endParaRPr lang="cs-CZ" sz="4100" dirty="0"/>
          </a:p>
        </p:txBody>
      </p:sp>
      <p:sp>
        <p:nvSpPr>
          <p:cNvPr id="5" name="Obdélník 4"/>
          <p:cNvSpPr/>
          <p:nvPr/>
        </p:nvSpPr>
        <p:spPr>
          <a:xfrm>
            <a:off x="899592" y="4581128"/>
            <a:ext cx="2592288" cy="20882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72514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2800" dirty="0" err="1" smtClean="0">
                <a:solidFill>
                  <a:schemeClr val="bg1"/>
                </a:solidFill>
              </a:rPr>
              <a:t>It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can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swim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52120" y="4581128"/>
            <a:ext cx="2592288" cy="20882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472514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sz="2800" dirty="0" err="1" smtClean="0">
                <a:solidFill>
                  <a:schemeClr val="bg1"/>
                </a:solidFill>
              </a:rPr>
              <a:t>It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can</a:t>
            </a:r>
            <a:r>
              <a:rPr lang="cs-CZ" sz="2800" dirty="0" smtClean="0">
                <a:solidFill>
                  <a:schemeClr val="bg1"/>
                </a:solidFill>
              </a:rPr>
              <a:t> run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16" name="Picture 2" descr="http://upload.wikimedia.org/wikipedia/commons/5/59/Caribbean_reef_shar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7" y="1285488"/>
            <a:ext cx="1728193" cy="1078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upload.wikimedia.org/wikipedia/commons/0/07/Emperor_Penguin_Manchot_empereu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76598"/>
            <a:ext cx="1329181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http://upload.wikimedia.org/wikipedia/commons/7/73/Lion_waiting_in_Namibi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510444"/>
            <a:ext cx="1759030" cy="124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lů 2"/>
          <p:cNvSpPr/>
          <p:nvPr/>
        </p:nvSpPr>
        <p:spPr>
          <a:xfrm rot="3034566">
            <a:off x="3575345" y="3959886"/>
            <a:ext cx="409134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ů 25"/>
          <p:cNvSpPr/>
          <p:nvPr/>
        </p:nvSpPr>
        <p:spPr>
          <a:xfrm rot="18705205">
            <a:off x="4781557" y="3960705"/>
            <a:ext cx="409134" cy="648072"/>
          </a:xfrm>
          <a:prstGeom prst="down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2" descr="C:\Users\uživatel\AppData\Local\Microsoft\Windows\Temporary Internet Files\Content.IE5\GDFAXPWF\MC9003470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559039"/>
            <a:ext cx="1440160" cy="119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uživatel\AppData\Local\Microsoft\Windows\Temporary Internet Files\Content.IE5\2X30LOTJ\MP9001806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37856"/>
            <a:ext cx="1490261" cy="97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uživatel\AppData\Local\Microsoft\Windows\Temporary Internet Files\Content.IE5\2X30LOTJ\MP90040384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1108" y="2559039"/>
            <a:ext cx="1281529" cy="1281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uživatel\AppData\Local\Microsoft\Windows\Temporary Internet Files\Content.IE5\2X30LOTJ\MP90040384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778" y="2618564"/>
            <a:ext cx="1539447" cy="1025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uživatel\AppData\Local\Microsoft\Windows\Temporary Internet Files\Content.IE5\79K9DRPH\MP90026296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263422"/>
            <a:ext cx="1184266" cy="1194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uživatel\AppData\Local\Microsoft\Windows\Temporary Internet Files\Content.IE5\4W5NSHN5\MP90040921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90" y="1349184"/>
            <a:ext cx="1582685" cy="1054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uživatel\AppData\Local\Microsoft\Windows\Temporary Internet Files\Content.IE5\79K9DRPH\MP90018071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6" y="2587735"/>
            <a:ext cx="186416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C:\Users\uživatel\AppData\Local\Microsoft\Windows\Temporary Internet Files\Content.IE5\4W5NSHN5\MP900403392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376" y="5269115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uživatel\AppData\Local\Microsoft\Windows\Temporary Internet Files\Content.IE5\2X30LOTJ\MC90043603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101" y="5480951"/>
            <a:ext cx="1838325" cy="87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680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95400"/>
          </a:xfrm>
        </p:spPr>
        <p:txBody>
          <a:bodyPr>
            <a:noAutofit/>
          </a:bodyPr>
          <a:lstStyle/>
          <a:p>
            <a:r>
              <a:rPr lang="cs-CZ" sz="4100" dirty="0" smtClean="0"/>
              <a:t>     Doplň vynechaná písmenka</a:t>
            </a:r>
            <a:endParaRPr lang="cs-CZ" sz="4100" dirty="0"/>
          </a:p>
        </p:txBody>
      </p:sp>
      <p:pic>
        <p:nvPicPr>
          <p:cNvPr id="25" name="Picture 2" descr="http://upload.wikimedia.org/wikipedia/commons/5/59/Caribbean_reef_shar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1554152" cy="969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05294" y="1384311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H _ R _</a:t>
            </a:r>
            <a:endParaRPr lang="cs-CZ" sz="4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221957" y="2688928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 </a:t>
            </a:r>
            <a:r>
              <a:rPr lang="cs-CZ" sz="4400" dirty="0"/>
              <a:t>_</a:t>
            </a:r>
            <a:r>
              <a:rPr lang="cs-CZ" sz="4400" dirty="0" smtClean="0"/>
              <a:t> _ R _ CH</a:t>
            </a:r>
            <a:endParaRPr lang="cs-CZ" sz="4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21957" y="4078562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I _ E R</a:t>
            </a:r>
            <a:endParaRPr lang="cs-CZ" sz="4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374357" y="5492993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M _ N _ _ Y</a:t>
            </a:r>
            <a:endParaRPr lang="cs-CZ" sz="4400" dirty="0"/>
          </a:p>
        </p:txBody>
      </p:sp>
      <p:pic>
        <p:nvPicPr>
          <p:cNvPr id="12" name="Picture 2" descr="C:\Users\uživatel\AppData\Local\Microsoft\Windows\Temporary Internet Files\Content.IE5\GDFAXPWF\MC9003470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17199"/>
            <a:ext cx="1584176" cy="1312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živatel\AppData\Local\Microsoft\Windows\Temporary Internet Files\Content.IE5\79K9DRPH\MP9004318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488" y="5373216"/>
            <a:ext cx="1649237" cy="1110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uživatel\AppData\Local\Microsoft\Windows\Temporary Internet Files\Content.IE5\79K9DRPH\MP9001807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488" y="3923222"/>
            <a:ext cx="1644853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739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95400"/>
          </a:xfrm>
        </p:spPr>
        <p:txBody>
          <a:bodyPr>
            <a:noAutofit/>
          </a:bodyPr>
          <a:lstStyle/>
          <a:p>
            <a:r>
              <a:rPr lang="cs-CZ" sz="4100" dirty="0" smtClean="0"/>
              <a:t>     Doplň vynechaná písmenka</a:t>
            </a:r>
            <a:endParaRPr lang="cs-CZ" sz="41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05294" y="1384311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_ O C _ D _ _ E</a:t>
            </a:r>
            <a:endParaRPr lang="cs-CZ" sz="4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221957" y="2688928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G</a:t>
            </a:r>
            <a:r>
              <a:rPr lang="cs-CZ" sz="4400" dirty="0" smtClean="0"/>
              <a:t> _ R _ F </a:t>
            </a:r>
            <a:r>
              <a:rPr lang="cs-CZ" sz="4400" dirty="0" err="1" smtClean="0"/>
              <a:t>F</a:t>
            </a:r>
            <a:r>
              <a:rPr lang="cs-CZ" sz="4400" dirty="0" smtClean="0"/>
              <a:t> _</a:t>
            </a:r>
            <a:endParaRPr lang="cs-CZ" sz="4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21957" y="4078562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/>
              <a:t>H</a:t>
            </a:r>
            <a:r>
              <a:rPr lang="cs-CZ" sz="4400" dirty="0" smtClean="0"/>
              <a:t> _ P _ _</a:t>
            </a:r>
            <a:endParaRPr lang="cs-CZ" sz="4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374357" y="5492993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_ I </a:t>
            </a:r>
            <a:r>
              <a:rPr lang="cs-CZ" sz="4400" smtClean="0"/>
              <a:t>_ </a:t>
            </a:r>
            <a:r>
              <a:rPr lang="cs-CZ" sz="4400"/>
              <a:t>N</a:t>
            </a:r>
            <a:endParaRPr lang="cs-CZ" sz="4400" dirty="0"/>
          </a:p>
        </p:txBody>
      </p:sp>
      <p:pic>
        <p:nvPicPr>
          <p:cNvPr id="13" name="Picture 2" descr="http://www.joeyattcu.com/index.html/Hipp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115" y="3868496"/>
            <a:ext cx="1694128" cy="118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://upload.wikimedia.org/wikipedia/commons/7/73/Lion_waiting_in_Namibi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27" y="5350508"/>
            <a:ext cx="1622585" cy="1246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uživatel\AppData\Local\Microsoft\Windows\Temporary Internet Files\Content.IE5\79K9DRPH\MP9002629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18" y="1147222"/>
            <a:ext cx="1200921" cy="1211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uživatel\AppData\Local\Microsoft\Windows\Temporary Internet Files\Content.IE5\2X30LOTJ\MP9004038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18" y="2515511"/>
            <a:ext cx="1317301" cy="131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232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58141" y="764704"/>
            <a:ext cx="878497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Cit. 2014 – 04 – 05</a:t>
            </a:r>
          </a:p>
          <a:p>
            <a:r>
              <a:rPr lang="cs-CZ" dirty="0" smtClean="0"/>
              <a:t>Obrazový materiál dostupný na:</a:t>
            </a:r>
            <a:endParaRPr lang="cs-CZ" dirty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upload.wikimedia.org/wikipedia/commons/thumb/7/73/Lion_waiting_in_Namibia.jpg/800px-Lion_waiting_in_Namibia.jpg</a:t>
            </a:r>
            <a:r>
              <a:rPr lang="cs-CZ" dirty="0" smtClean="0"/>
              <a:t> </a:t>
            </a:r>
          </a:p>
          <a:p>
            <a:r>
              <a:rPr lang="cs-CZ" dirty="0" smtClean="0"/>
              <a:t>5.4.2014 13:49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upload.wikimedia.org/wikipedia/commons/thumb/4/49/Zebra_running_Ngorongoro.jpg/220px-Zebra_running_Ngorongoro.jpg</a:t>
            </a:r>
            <a:r>
              <a:rPr lang="cs-CZ" dirty="0" smtClean="0"/>
              <a:t> </a:t>
            </a:r>
          </a:p>
          <a:p>
            <a:r>
              <a:rPr lang="cs-CZ" dirty="0" smtClean="0"/>
              <a:t>5.4.2014 </a:t>
            </a:r>
            <a:r>
              <a:rPr lang="cs-CZ" dirty="0" smtClean="0"/>
              <a:t>13:51</a:t>
            </a:r>
          </a:p>
          <a:p>
            <a:r>
              <a:rPr lang="cs-CZ" dirty="0">
                <a:hlinkClick r:id="rId4"/>
              </a:rPr>
              <a:t>http://upload.wikimedia.org/wikipedia/commons/thumb/4/43/07._Camel_Profile%2C_near_Silverton%2C_NSW%2C_07.07.2007.jpg/240px-07._Camel_Profile%2C_near_Silverton%2C_NSW%2C_07.07.2007.jpg</a:t>
            </a:r>
            <a:r>
              <a:rPr lang="cs-CZ" dirty="0"/>
              <a:t> </a:t>
            </a:r>
          </a:p>
          <a:p>
            <a:r>
              <a:rPr lang="cs-CZ" dirty="0"/>
              <a:t>5.4.2014 </a:t>
            </a:r>
            <a:r>
              <a:rPr lang="cs-CZ" dirty="0" smtClean="0"/>
              <a:t>13:56</a:t>
            </a:r>
          </a:p>
          <a:p>
            <a:r>
              <a:rPr lang="cs-CZ" dirty="0">
                <a:hlinkClick r:id="rId5"/>
              </a:rPr>
              <a:t>http://upload.wikimedia.org/wikipedia/commons/thumb/0/07/Emperor_Penguin_Manchot_empereur.jpg/220px-Emperor_Penguin_Manchot_empereur.jpg</a:t>
            </a:r>
            <a:r>
              <a:rPr lang="cs-CZ" dirty="0"/>
              <a:t> </a:t>
            </a:r>
          </a:p>
          <a:p>
            <a:r>
              <a:rPr lang="cs-CZ" dirty="0"/>
              <a:t>5.4.2014 14:00</a:t>
            </a:r>
          </a:p>
          <a:p>
            <a:r>
              <a:rPr lang="cs-CZ" dirty="0">
                <a:hlinkClick r:id="rId6"/>
              </a:rPr>
              <a:t>http://upload.wikimedia.org/wikipedia/commons/thumb/5/59/Caribbean_reef_shark.jpg/220px-Caribbean_reef_shark.jpg</a:t>
            </a:r>
            <a:r>
              <a:rPr lang="cs-CZ" dirty="0"/>
              <a:t> </a:t>
            </a:r>
          </a:p>
          <a:p>
            <a:r>
              <a:rPr lang="cs-CZ" dirty="0"/>
              <a:t>5.4.2014 </a:t>
            </a:r>
            <a:r>
              <a:rPr lang="cs-CZ" dirty="0" smtClean="0"/>
              <a:t>14:00</a:t>
            </a:r>
          </a:p>
          <a:p>
            <a:r>
              <a:rPr lang="cs-CZ" dirty="0" smtClean="0"/>
              <a:t>Klipart</a:t>
            </a:r>
          </a:p>
          <a:p>
            <a:r>
              <a:rPr lang="cs-CZ" dirty="0" smtClean="0"/>
              <a:t>5.4.2014   14.01 – 14.10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6122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140</TotalTime>
  <Words>310</Words>
  <Application>Microsoft Office PowerPoint</Application>
  <PresentationFormat>Předvádění na obrazovce (4:3)</PresentationFormat>
  <Paragraphs>85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Cesta</vt:lpstr>
      <vt:lpstr>Prezentace aplikace PowerPoint</vt:lpstr>
      <vt:lpstr>ZOO ANIMALS</vt:lpstr>
      <vt:lpstr>TIGER</vt:lpstr>
      <vt:lpstr>Lion</vt:lpstr>
      <vt:lpstr>Zebra </vt:lpstr>
      <vt:lpstr>elephant </vt:lpstr>
      <vt:lpstr>hippo </vt:lpstr>
      <vt:lpstr>giraffe </vt:lpstr>
      <vt:lpstr>Kangaroo </vt:lpstr>
      <vt:lpstr>ostrich </vt:lpstr>
      <vt:lpstr>Bear </vt:lpstr>
      <vt:lpstr>monkey </vt:lpstr>
      <vt:lpstr>camel </vt:lpstr>
      <vt:lpstr>crocodile </vt:lpstr>
      <vt:lpstr>penguin </vt:lpstr>
      <vt:lpstr>shark </vt:lpstr>
      <vt:lpstr> Přiřaď správně všechna zvířátka </vt:lpstr>
      <vt:lpstr>     Doplň vynechaná písmenka</vt:lpstr>
      <vt:lpstr>     Doplň vynechaná písmenka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Hampl Václav</dc:creator>
  <cp:lastModifiedBy>uživatel</cp:lastModifiedBy>
  <cp:revision>21</cp:revision>
  <dcterms:created xsi:type="dcterms:W3CDTF">2014-04-05T10:38:22Z</dcterms:created>
  <dcterms:modified xsi:type="dcterms:W3CDTF">2014-09-02T10:57:36Z</dcterms:modified>
</cp:coreProperties>
</file>