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3" r:id="rId2"/>
    <p:sldId id="261" r:id="rId3"/>
    <p:sldId id="295" r:id="rId4"/>
    <p:sldId id="305" r:id="rId5"/>
    <p:sldId id="275" r:id="rId6"/>
    <p:sldId id="294" r:id="rId7"/>
    <p:sldId id="304" r:id="rId8"/>
    <p:sldId id="283" r:id="rId9"/>
    <p:sldId id="293" r:id="rId10"/>
    <p:sldId id="303" r:id="rId11"/>
    <p:sldId id="284" r:id="rId12"/>
    <p:sldId id="292" r:id="rId13"/>
    <p:sldId id="302" r:id="rId14"/>
    <p:sldId id="263" r:id="rId15"/>
    <p:sldId id="291" r:id="rId16"/>
    <p:sldId id="301" r:id="rId17"/>
    <p:sldId id="276" r:id="rId18"/>
    <p:sldId id="290" r:id="rId19"/>
    <p:sldId id="300" r:id="rId20"/>
    <p:sldId id="281" r:id="rId21"/>
    <p:sldId id="289" r:id="rId22"/>
    <p:sldId id="299" r:id="rId23"/>
    <p:sldId id="279" r:id="rId24"/>
    <p:sldId id="288" r:id="rId25"/>
    <p:sldId id="298" r:id="rId26"/>
    <p:sldId id="277" r:id="rId27"/>
    <p:sldId id="287" r:id="rId28"/>
    <p:sldId id="297" r:id="rId29"/>
    <p:sldId id="280" r:id="rId30"/>
    <p:sldId id="286" r:id="rId31"/>
    <p:sldId id="296" r:id="rId32"/>
    <p:sldId id="285" r:id="rId33"/>
    <p:sldId id="272" r:id="rId34"/>
    <p:sldId id="266" r:id="rId35"/>
    <p:sldId id="306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AC737E9-A383-462E-9AEF-201E223013D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355EAE8-8136-470F-8A67-BF9E929D93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ŽIVOČICHOVÉ - test 1</a:t>
            </a:r>
            <a:endParaRPr lang="cs-CZ" sz="5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VY_32_INOVACE_6-59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1389252"/>
              </p:ext>
            </p:extLst>
          </p:nvPr>
        </p:nvGraphicFramePr>
        <p:xfrm>
          <a:off x="1467802" y="2903061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Živočichové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25.11.2011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Živočichové</a:t>
                      </a:r>
                      <a:r>
                        <a:rPr lang="cs-CZ" sz="1400" kern="50" baseline="0" smtClean="0">
                          <a:effectLst/>
                        </a:rPr>
                        <a:t> – </a:t>
                      </a:r>
                      <a:r>
                        <a:rPr lang="cs-CZ" sz="1400" kern="50" baseline="0" smtClean="0">
                          <a:effectLst/>
                        </a:rPr>
                        <a:t>t</a:t>
                      </a:r>
                      <a:r>
                        <a:rPr lang="cs-CZ" sz="1400" kern="50" smtClean="0">
                          <a:effectLst/>
                        </a:rPr>
                        <a:t>est</a:t>
                      </a:r>
                      <a:r>
                        <a:rPr lang="cs-CZ" sz="1400" kern="50" baseline="0" smtClean="0">
                          <a:effectLst/>
                        </a:rPr>
                        <a:t> 1.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6738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Čím dýchají ryby?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p</a:t>
            </a:r>
            <a:r>
              <a:rPr lang="cs-CZ" sz="4000" dirty="0" smtClean="0">
                <a:hlinkClick r:id="rId2" action="ppaction://hlinksldjump"/>
              </a:rPr>
              <a:t>lícemi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v</a:t>
            </a:r>
            <a:r>
              <a:rPr lang="cs-CZ" sz="4000" dirty="0" smtClean="0">
                <a:hlinkClick r:id="rId2" action="ppaction://hlinksldjump"/>
              </a:rPr>
              <a:t>zdušnicemi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3" action="ppaction://hlinksldjump"/>
              </a:rPr>
              <a:t>žábrami</a:t>
            </a: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945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Který z plazů svléká kůži?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k</a:t>
            </a:r>
            <a:r>
              <a:rPr lang="cs-CZ" sz="4000" dirty="0" smtClean="0">
                <a:hlinkClick r:id="rId2" action="ppaction://hlinksldjump"/>
              </a:rPr>
              <a:t>rokodýl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3" action="ppaction://hlinksldjump"/>
              </a:rPr>
              <a:t>h</a:t>
            </a:r>
            <a:r>
              <a:rPr lang="cs-CZ" sz="4000" dirty="0" smtClean="0">
                <a:hlinkClick r:id="rId3" action="ppaction://hlinksldjump"/>
              </a:rPr>
              <a:t>ad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2" action="ppaction://hlinksldjump"/>
              </a:rPr>
              <a:t>ještěrka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8024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Který z těchto ptáků zůstává na zimu u nás?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sz="4000" dirty="0" smtClean="0">
                <a:hlinkClick r:id="rId2" action="ppaction://hlinksldjump"/>
              </a:rPr>
              <a:t>vlaštovka</a:t>
            </a:r>
            <a:endParaRPr lang="cs-CZ" sz="4000" dirty="0" smtClean="0"/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sz="4000" dirty="0" smtClean="0">
                <a:hlinkClick r:id="rId2" action="ppaction://hlinksldjump"/>
              </a:rPr>
              <a:t>čáp</a:t>
            </a:r>
            <a:endParaRPr lang="cs-CZ" sz="4000" dirty="0" smtClean="0"/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sz="4000" dirty="0" smtClean="0">
                <a:hlinkClick r:id="rId3" action="ppaction://hlinksldjump"/>
              </a:rPr>
              <a:t>vrabec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8275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Kolik nohou má hmyz?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sz="4000" dirty="0" smtClean="0">
                <a:hlinkClick r:id="rId2" action="ppaction://hlinksldjump"/>
              </a:rPr>
              <a:t>čtyři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>
                <a:hlinkClick r:id="rId3" action="ppaction://hlinksldjump"/>
              </a:rPr>
              <a:t>š</a:t>
            </a:r>
            <a:r>
              <a:rPr lang="cs-CZ" sz="4000" dirty="0" smtClean="0">
                <a:hlinkClick r:id="rId3" action="ppaction://hlinksldjump"/>
              </a:rPr>
              <a:t>est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2" action="ppaction://hlinksldjump"/>
              </a:rPr>
              <a:t>osm</a:t>
            </a:r>
            <a:endParaRPr lang="cs-CZ" sz="4000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53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Čím je pokryt povrch těla ryb?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šupinami</a:t>
            </a:r>
            <a:endParaRPr lang="cs-CZ" sz="4000" dirty="0"/>
          </a:p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3" action="ppaction://hlinksldjump"/>
              </a:rPr>
              <a:t>kůží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3" action="ppaction://hlinksldjump"/>
              </a:rPr>
              <a:t>krunýřem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692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Které z těchto zvířat je největší ještěr?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p</a:t>
            </a:r>
            <a:r>
              <a:rPr lang="cs-CZ" sz="4000" dirty="0" smtClean="0">
                <a:hlinkClick r:id="rId2" action="ppaction://hlinksldjump"/>
              </a:rPr>
              <a:t>lejtvák obrovský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a</a:t>
            </a:r>
            <a:r>
              <a:rPr lang="cs-CZ" sz="4000" dirty="0" smtClean="0">
                <a:hlinkClick r:id="rId2" action="ppaction://hlinksldjump"/>
              </a:rPr>
              <a:t>nakonda velká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3" action="ppaction://hlinksldjump"/>
              </a:rPr>
              <a:t>v</a:t>
            </a:r>
            <a:r>
              <a:rPr lang="cs-CZ" sz="4000" dirty="0" smtClean="0">
                <a:hlinkClick r:id="rId3" action="ppaction://hlinksldjump"/>
              </a:rPr>
              <a:t>aran komodský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80791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odpověď je správná?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3200" dirty="0" smtClean="0">
                <a:hlinkClick r:id="rId2" action="ppaction://hlinksldjump"/>
              </a:rPr>
              <a:t>Obojživelníci jsou studenokrevní obratlovci.</a:t>
            </a: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>
                <a:hlinkClick r:id="rId3" action="ppaction://hlinksldjump"/>
              </a:rPr>
              <a:t>Obojživelníci jsou teplokrevní obratlovci.</a:t>
            </a: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>
                <a:hlinkClick r:id="rId3" action="ppaction://hlinksldjump"/>
              </a:rPr>
              <a:t>Obojživelníci jsou studenokrevní bezobratlí.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7059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Který z těchto savců je největší?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s</a:t>
            </a:r>
            <a:r>
              <a:rPr lang="cs-CZ" sz="4000" dirty="0" smtClean="0">
                <a:hlinkClick r:id="rId2" action="ppaction://hlinksldjump"/>
              </a:rPr>
              <a:t>lon africký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3" action="ppaction://hlinksldjump"/>
              </a:rPr>
              <a:t>p</a:t>
            </a:r>
            <a:r>
              <a:rPr lang="cs-CZ" sz="4000" dirty="0" smtClean="0">
                <a:hlinkClick r:id="rId3" action="ppaction://hlinksldjump"/>
              </a:rPr>
              <a:t>lejtvák obrovský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ž</a:t>
            </a:r>
            <a:r>
              <a:rPr lang="cs-CZ" sz="4000" dirty="0" smtClean="0">
                <a:hlinkClick r:id="rId2" action="ppaction://hlinksldjump"/>
              </a:rPr>
              <a:t>irafa síťovaná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7020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Kteří z těchto plazů se dožívají nejvíce let?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k</a:t>
            </a:r>
            <a:r>
              <a:rPr lang="cs-CZ" sz="4000" dirty="0" smtClean="0">
                <a:hlinkClick r:id="rId2" action="ppaction://hlinksldjump"/>
              </a:rPr>
              <a:t>rokodýli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h</a:t>
            </a:r>
            <a:r>
              <a:rPr lang="cs-CZ" sz="4000" dirty="0" smtClean="0">
                <a:hlinkClick r:id="rId2" action="ppaction://hlinksldjump"/>
              </a:rPr>
              <a:t>adi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3" action="ppaction://hlinksldjump"/>
              </a:rPr>
              <a:t>ž</a:t>
            </a:r>
            <a:r>
              <a:rPr lang="cs-CZ" sz="4000" dirty="0" smtClean="0">
                <a:hlinkClick r:id="rId3" action="ppaction://hlinksldjump"/>
              </a:rPr>
              <a:t>elvy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j</a:t>
            </a:r>
            <a:r>
              <a:rPr lang="cs-CZ" sz="4000" dirty="0" smtClean="0">
                <a:hlinkClick r:id="rId2" action="ppaction://hlinksldjump"/>
              </a:rPr>
              <a:t>eštěři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4210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Který savec umí létat?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p</a:t>
            </a:r>
            <a:r>
              <a:rPr lang="cs-CZ" sz="4000" dirty="0" smtClean="0">
                <a:hlinkClick r:id="rId2" action="ppaction://hlinksldjump"/>
              </a:rPr>
              <a:t>takopysk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k</a:t>
            </a:r>
            <a:r>
              <a:rPr lang="cs-CZ" sz="4000" dirty="0" smtClean="0">
                <a:hlinkClick r:id="rId2" action="ppaction://hlinksldjump"/>
              </a:rPr>
              <a:t>lokan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3" action="ppaction://hlinksldjump"/>
              </a:rPr>
              <a:t>n</a:t>
            </a:r>
            <a:r>
              <a:rPr lang="cs-CZ" sz="4000" dirty="0" smtClean="0">
                <a:hlinkClick r:id="rId3" action="ppaction://hlinksldjump"/>
              </a:rPr>
              <a:t>etopýr</a:t>
            </a: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20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53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03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Který z těchto živočichů nepatří mezi bezobratlé?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lphaLcParenR"/>
            </a:pPr>
            <a:r>
              <a:rPr lang="cs-CZ" sz="4000" dirty="0">
                <a:hlinkClick r:id="rId2" action="ppaction://hlinksldjump"/>
              </a:rPr>
              <a:t>čolek horský</a:t>
            </a:r>
            <a:endParaRPr lang="cs-CZ" sz="4000" dirty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3" action="ppaction://hlinksldjump"/>
              </a:rPr>
              <a:t>slunéčko sedmitečné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3" action="ppaction://hlinksldjump"/>
              </a:rPr>
              <a:t>hlemýžď zahradní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5182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56911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9311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KONEC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VÝBORNĚ!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0800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327</TotalTime>
  <Words>289</Words>
  <Application>Microsoft Office PowerPoint</Application>
  <PresentationFormat>Předvádění na obrazovce (4:3)</PresentationFormat>
  <Paragraphs>112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Medián</vt:lpstr>
      <vt:lpstr>ŽIVOČICHOVÉ - test 1</vt:lpstr>
      <vt:lpstr>Čím dýchají ryby?</vt:lpstr>
      <vt:lpstr>SPRÁVNĚ </vt:lpstr>
      <vt:lpstr>ŠPATNĚ </vt:lpstr>
      <vt:lpstr>Který z plazů svléká kůži?</vt:lpstr>
      <vt:lpstr>SPRÁVNĚ </vt:lpstr>
      <vt:lpstr>ŠPATNĚ </vt:lpstr>
      <vt:lpstr>Který z těchto ptáků zůstává na zimu u nás?</vt:lpstr>
      <vt:lpstr>SPRÁVNĚ </vt:lpstr>
      <vt:lpstr>ŠPATNĚ </vt:lpstr>
      <vt:lpstr>Kolik nohou má hmyz?</vt:lpstr>
      <vt:lpstr>SPRÁVNĚ </vt:lpstr>
      <vt:lpstr>ŠPATNĚ </vt:lpstr>
      <vt:lpstr>Čím je pokryt povrch těla ryb?</vt:lpstr>
      <vt:lpstr>SPRÁVNĚ </vt:lpstr>
      <vt:lpstr>ŠPATNĚ </vt:lpstr>
      <vt:lpstr>Které z těchto zvířat je největší ještěr?</vt:lpstr>
      <vt:lpstr>SPRÁVNĚ </vt:lpstr>
      <vt:lpstr>ŠPATNĚ </vt:lpstr>
      <vt:lpstr>Která odpověď je správná?</vt:lpstr>
      <vt:lpstr>SPRÁVNĚ </vt:lpstr>
      <vt:lpstr>ŠPATNĚ </vt:lpstr>
      <vt:lpstr>Který z těchto savců je největší?</vt:lpstr>
      <vt:lpstr>SPRÁVNĚ </vt:lpstr>
      <vt:lpstr>ŠPATNĚ </vt:lpstr>
      <vt:lpstr>Kteří z těchto plazů se dožívají nejvíce let?</vt:lpstr>
      <vt:lpstr>SPRÁVNĚ </vt:lpstr>
      <vt:lpstr>ŠPATNĚ </vt:lpstr>
      <vt:lpstr>Který savec umí létat?</vt:lpstr>
      <vt:lpstr>SPRÁVNĚ </vt:lpstr>
      <vt:lpstr>ŠPATNĚ </vt:lpstr>
      <vt:lpstr>Který z těchto živočichů nepatří mezi bezobratlé?</vt:lpstr>
      <vt:lpstr>SPRÁVNĚ </vt:lpstr>
      <vt:lpstr>ŠPATNĚ 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</dc:title>
  <dc:creator>Zdeňka Halamová</dc:creator>
  <cp:lastModifiedBy>Zdeňka Halamová</cp:lastModifiedBy>
  <cp:revision>36</cp:revision>
  <dcterms:created xsi:type="dcterms:W3CDTF">2011-09-20T18:12:28Z</dcterms:created>
  <dcterms:modified xsi:type="dcterms:W3CDTF">2012-04-05T08:48:00Z</dcterms:modified>
</cp:coreProperties>
</file>