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91" r:id="rId4"/>
    <p:sldId id="301" r:id="rId5"/>
    <p:sldId id="271" r:id="rId6"/>
    <p:sldId id="290" r:id="rId7"/>
    <p:sldId id="300" r:id="rId8"/>
    <p:sldId id="272" r:id="rId9"/>
    <p:sldId id="289" r:id="rId10"/>
    <p:sldId id="299" r:id="rId11"/>
    <p:sldId id="280" r:id="rId12"/>
    <p:sldId id="288" r:id="rId13"/>
    <p:sldId id="298" r:id="rId14"/>
    <p:sldId id="273" r:id="rId15"/>
    <p:sldId id="287" r:id="rId16"/>
    <p:sldId id="297" r:id="rId17"/>
    <p:sldId id="279" r:id="rId18"/>
    <p:sldId id="286" r:id="rId19"/>
    <p:sldId id="296" r:id="rId20"/>
    <p:sldId id="275" r:id="rId21"/>
    <p:sldId id="285" r:id="rId22"/>
    <p:sldId id="295" r:id="rId23"/>
    <p:sldId id="274" r:id="rId24"/>
    <p:sldId id="283" r:id="rId25"/>
    <p:sldId id="294" r:id="rId26"/>
    <p:sldId id="276" r:id="rId27"/>
    <p:sldId id="282" r:id="rId28"/>
    <p:sldId id="293" r:id="rId29"/>
    <p:sldId id="277" r:id="rId30"/>
    <p:sldId id="281" r:id="rId31"/>
    <p:sldId id="292" r:id="rId32"/>
    <p:sldId id="266" r:id="rId33"/>
    <p:sldId id="267" r:id="rId34"/>
    <p:sldId id="268" r:id="rId35"/>
    <p:sldId id="302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2A4B7AD-8982-4160-826E-774A8118DB8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DBA1610-D4F3-4990-948F-6C0595463E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ŽIVOČICHOVÉ – test 2</a:t>
            </a:r>
            <a:endParaRPr lang="cs-CZ" sz="5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VY_32_INOVACE_6-60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1903321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Živočichové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13.12.2011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Živočichové – test 2.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738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Čím je pokryto tělo ptáků?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s</a:t>
            </a:r>
            <a:r>
              <a:rPr lang="cs-CZ" sz="4000" dirty="0" smtClean="0">
                <a:hlinkClick r:id="rId2" action="ppaction://hlinksldjump"/>
              </a:rPr>
              <a:t>rstí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p</a:t>
            </a:r>
            <a:r>
              <a:rPr lang="cs-CZ" sz="4000" dirty="0" smtClean="0">
                <a:hlinkClick r:id="rId3" action="ppaction://hlinksldjump"/>
              </a:rPr>
              <a:t>eřím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2" action="ppaction://hlinksldjump"/>
              </a:rPr>
              <a:t>vlasy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00484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Který z těchto živočichů je pro člověka užitečný?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lphaLcParenR"/>
            </a:pPr>
            <a:r>
              <a:rPr lang="cs-CZ" sz="4000" dirty="0">
                <a:hlinkClick r:id="rId2" action="ppaction://hlinksldjump"/>
              </a:rPr>
              <a:t>včela</a:t>
            </a:r>
            <a:endParaRPr lang="cs-CZ" sz="4000" dirty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moucha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šváb</a:t>
            </a:r>
            <a:endParaRPr lang="cs-CZ" sz="4000" dirty="0" smtClean="0"/>
          </a:p>
          <a:p>
            <a:pPr marL="514350" indent="-514350">
              <a:buAutoNum type="alphaLcParenR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40100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Který živočich se umí zbavit ocasu, aby unikl před dravci?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u</a:t>
            </a:r>
            <a:r>
              <a:rPr lang="cs-CZ" sz="4000" dirty="0" smtClean="0">
                <a:hlinkClick r:id="rId2" action="ppaction://hlinksldjump"/>
              </a:rPr>
              <a:t>žovka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m</a:t>
            </a:r>
            <a:r>
              <a:rPr lang="cs-CZ" sz="4000" dirty="0" smtClean="0">
                <a:hlinkClick r:id="rId2" action="ppaction://hlinksldjump"/>
              </a:rPr>
              <a:t>yš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ještěrka</a:t>
            </a:r>
            <a:endParaRPr lang="cs-CZ" sz="4000" dirty="0" smtClean="0"/>
          </a:p>
          <a:p>
            <a:pPr marL="514350" indent="-514350">
              <a:buAutoNum type="alphaLcParenR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68205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Kolik nohou mají pavouci?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š</a:t>
            </a:r>
            <a:r>
              <a:rPr lang="cs-CZ" sz="4000" dirty="0" smtClean="0">
                <a:hlinkClick r:id="rId2" action="ppaction://hlinksldjump"/>
              </a:rPr>
              <a:t>est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o</a:t>
            </a:r>
            <a:r>
              <a:rPr lang="cs-CZ" sz="4000" dirty="0" smtClean="0">
                <a:hlinkClick r:id="rId3" action="ppaction://hlinksldjump"/>
              </a:rPr>
              <a:t>sm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2" action="ppaction://hlinksldjump"/>
              </a:rPr>
              <a:t>deset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02643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Obojživelníci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b</a:t>
            </a:r>
            <a:r>
              <a:rPr lang="cs-CZ" sz="4000" dirty="0" smtClean="0">
                <a:hlinkClick r:id="rId2" action="ppaction://hlinksldjump"/>
              </a:rPr>
              <a:t>ýložraví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m</a:t>
            </a:r>
            <a:r>
              <a:rPr lang="cs-CZ" sz="4000" dirty="0" smtClean="0">
                <a:hlinkClick r:id="rId3" action="ppaction://hlinksldjump"/>
              </a:rPr>
              <a:t>asožraví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2" action="ppaction://hlinksldjump"/>
              </a:rPr>
              <a:t>všežraví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85102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Který plaz umí chodit po stropě?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g</a:t>
            </a:r>
            <a:r>
              <a:rPr lang="cs-CZ" sz="4000" dirty="0" smtClean="0">
                <a:hlinkClick r:id="rId2" action="ppaction://hlinksldjump"/>
              </a:rPr>
              <a:t>ekon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varan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anakonda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9895936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518301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 kterých ryb rodí mláďata sameček?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2" action="ppaction://hlinksldjump"/>
              </a:rPr>
              <a:t>u kaprů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u mihulí</a:t>
            </a:r>
            <a:endParaRPr lang="cs-CZ" sz="4000" dirty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u </a:t>
            </a:r>
            <a:r>
              <a:rPr lang="cs-CZ" sz="4000" dirty="0">
                <a:hlinkClick r:id="rId3" action="ppaction://hlinksldjump"/>
              </a:rPr>
              <a:t>mořských koníků</a:t>
            </a:r>
            <a:endParaRPr lang="cs-CZ" sz="4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4838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588962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Který z těchto živočichů není savec?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Arial" pitchFamily="34" charset="0"/>
              <a:buAutoNum type="alphaLcParenR"/>
            </a:pPr>
            <a:r>
              <a:rPr lang="cs-CZ" sz="4000" dirty="0">
                <a:hlinkClick r:id="rId2" action="ppaction://hlinksldjump"/>
              </a:rPr>
              <a:t>želva</a:t>
            </a:r>
            <a:endParaRPr lang="cs-CZ" sz="4000" dirty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ptakopysk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 smtClean="0">
                <a:hlinkClick r:id="rId3" action="ppaction://hlinksldjump"/>
              </a:rPr>
              <a:t>delfín</a:t>
            </a:r>
            <a:endParaRPr lang="cs-CZ" sz="4000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5340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588962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Čím je tvořena kostra žraloka?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k</a:t>
            </a:r>
            <a:r>
              <a:rPr lang="cs-CZ" sz="4000" dirty="0" smtClean="0">
                <a:hlinkClick r:id="rId2" action="ppaction://hlinksldjump"/>
              </a:rPr>
              <a:t>ostmi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c</a:t>
            </a:r>
            <a:r>
              <a:rPr lang="cs-CZ" sz="4000" dirty="0" smtClean="0">
                <a:hlinkClick r:id="rId3" action="ppaction://hlinksldjump"/>
              </a:rPr>
              <a:t>hrupavkami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n</a:t>
            </a:r>
            <a:r>
              <a:rPr lang="cs-CZ" sz="4000" dirty="0" smtClean="0">
                <a:hlinkClick r:id="rId2" action="ppaction://hlinksldjump"/>
              </a:rPr>
              <a:t>emá kostru</a:t>
            </a:r>
            <a:endParaRPr lang="cs-CZ" sz="4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6539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588962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Který z těchto plazů nemá končetiny?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a</a:t>
            </a:r>
            <a:r>
              <a:rPr lang="cs-CZ" sz="4000" dirty="0" smtClean="0">
                <a:hlinkClick r:id="rId2" action="ppaction://hlinksldjump"/>
              </a:rPr>
              <a:t>ligátor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3" action="ppaction://hlinksldjump"/>
              </a:rPr>
              <a:t>c</a:t>
            </a:r>
            <a:r>
              <a:rPr lang="cs-CZ" sz="4000" dirty="0" smtClean="0">
                <a:hlinkClick r:id="rId3" action="ppaction://hlinksldjump"/>
              </a:rPr>
              <a:t>hřestýš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4000" dirty="0">
                <a:hlinkClick r:id="rId2" action="ppaction://hlinksldjump"/>
              </a:rPr>
              <a:t>k</a:t>
            </a:r>
            <a:r>
              <a:rPr lang="cs-CZ" sz="4000" dirty="0" smtClean="0">
                <a:hlinkClick r:id="rId2" action="ppaction://hlinksldjump"/>
              </a:rPr>
              <a:t>areta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879727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588962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556176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přicházejí na svět mláďata savců?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000" dirty="0">
                <a:hlinkClick r:id="rId2" action="ppaction://hlinksldjump"/>
              </a:rPr>
              <a:t>ž</a:t>
            </a:r>
            <a:r>
              <a:rPr lang="cs-CZ" sz="4000" dirty="0" smtClean="0">
                <a:hlinkClick r:id="rId2" action="ppaction://hlinksldjump"/>
              </a:rPr>
              <a:t>ivá nebo ve vejcích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ž</a:t>
            </a:r>
            <a:r>
              <a:rPr lang="cs-CZ" sz="4000" dirty="0" smtClean="0">
                <a:hlinkClick r:id="rId3" action="ppaction://hlinksldjump"/>
              </a:rPr>
              <a:t>ivá</a:t>
            </a:r>
            <a:endParaRPr lang="cs-CZ" sz="4000" dirty="0" smtClean="0"/>
          </a:p>
          <a:p>
            <a:pPr marL="514350" indent="-514350">
              <a:buAutoNum type="alphaLcParenR"/>
            </a:pPr>
            <a:r>
              <a:rPr lang="cs-CZ" sz="4000" dirty="0">
                <a:hlinkClick r:id="rId3" action="ppaction://hlinksldjump"/>
              </a:rPr>
              <a:t>v</a:t>
            </a:r>
            <a:r>
              <a:rPr lang="cs-CZ" sz="4000" dirty="0" smtClean="0">
                <a:hlinkClick r:id="rId3" action="ppaction://hlinksldjump"/>
              </a:rPr>
              <a:t>e vejcích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545884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POKRAČUJ 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771459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2" action="ppaction://hlinksldjump"/>
              </a:rPr>
              <a:t>VRAŤ SE ZPĚT…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292884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VÝBORNĚ!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253948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159</TotalTime>
  <Words>272</Words>
  <Application>Microsoft Office PowerPoint</Application>
  <PresentationFormat>Předvádění na obrazovce (4:3)</PresentationFormat>
  <Paragraphs>114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Medián</vt:lpstr>
      <vt:lpstr>ŽIVOČICHOVÉ – test 2</vt:lpstr>
      <vt:lpstr>Čím je pokryto tělo ptáků?</vt:lpstr>
      <vt:lpstr>SPRÁVNĚ </vt:lpstr>
      <vt:lpstr>ŠPATNĚ </vt:lpstr>
      <vt:lpstr>Který z těchto živočichů je pro člověka užitečný?</vt:lpstr>
      <vt:lpstr>SPRÁVNĚ </vt:lpstr>
      <vt:lpstr>ŠPATNĚ </vt:lpstr>
      <vt:lpstr>Který živočich se umí zbavit ocasu, aby unikl před dravci?</vt:lpstr>
      <vt:lpstr>SPRÁVNĚ </vt:lpstr>
      <vt:lpstr>ŠPATNĚ </vt:lpstr>
      <vt:lpstr>Kolik nohou mají pavouci?</vt:lpstr>
      <vt:lpstr>SPRÁVNĚ </vt:lpstr>
      <vt:lpstr>ŠPATNĚ </vt:lpstr>
      <vt:lpstr>Obojživelníci jsou:</vt:lpstr>
      <vt:lpstr>SPRÁVNĚ </vt:lpstr>
      <vt:lpstr>ŠPATNĚ </vt:lpstr>
      <vt:lpstr>Který plaz umí chodit po stropě?</vt:lpstr>
      <vt:lpstr>SPRÁVNĚ </vt:lpstr>
      <vt:lpstr>ŠPATNĚ </vt:lpstr>
      <vt:lpstr>U kterých ryb rodí mláďata sameček?</vt:lpstr>
      <vt:lpstr>SPRÁVNĚ </vt:lpstr>
      <vt:lpstr>ŠPATNĚ </vt:lpstr>
      <vt:lpstr>Který z těchto živočichů není savec?</vt:lpstr>
      <vt:lpstr>SPRÁVNĚ </vt:lpstr>
      <vt:lpstr>ŠPATNĚ </vt:lpstr>
      <vt:lpstr>Čím je tvořena kostra žraloka?</vt:lpstr>
      <vt:lpstr>SPRÁVNĚ </vt:lpstr>
      <vt:lpstr>ŠPATNĚ </vt:lpstr>
      <vt:lpstr>Který z těchto plazů nemá končetiny?</vt:lpstr>
      <vt:lpstr>SPRÁVNĚ </vt:lpstr>
      <vt:lpstr>ŠPATNĚ </vt:lpstr>
      <vt:lpstr>Jak přicházejí na svět mláďata savců?</vt:lpstr>
      <vt:lpstr>SPRÁVNĚ </vt:lpstr>
      <vt:lpstr>ŠPATNĚ 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PLAZI</dc:title>
  <dc:creator>Zdeňka Halamová</dc:creator>
  <cp:lastModifiedBy>Zdeňka Halamová</cp:lastModifiedBy>
  <cp:revision>28</cp:revision>
  <dcterms:created xsi:type="dcterms:W3CDTF">2011-09-20T18:55:33Z</dcterms:created>
  <dcterms:modified xsi:type="dcterms:W3CDTF">2012-04-05T08:47:26Z</dcterms:modified>
</cp:coreProperties>
</file>