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7" r:id="rId1"/>
  </p:sldMasterIdLst>
  <p:notesMasterIdLst>
    <p:notesMasterId r:id="rId8"/>
  </p:notesMasterIdLst>
  <p:sldIdLst>
    <p:sldId id="262" r:id="rId2"/>
    <p:sldId id="263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5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E16B87-80A0-4093-BF1E-8A1ED1DDFD5C}" type="datetimeFigureOut">
              <a:rPr lang="cs-CZ" smtClean="0"/>
              <a:t>30.6.2014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E3234-4DEF-4F24-860A-BFBDA78755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33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525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921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225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613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2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108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187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320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555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158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18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12405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9028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5721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2159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5973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71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911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7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584" y="6356351"/>
            <a:ext cx="9002216" cy="365125"/>
          </a:xfrm>
        </p:spPr>
        <p:txBody>
          <a:bodyPr/>
          <a:lstStyle/>
          <a:p>
            <a:pPr algn="ctr"/>
            <a:r>
              <a:rPr lang="cs-CZ" sz="1400" dirty="0">
                <a:solidFill>
                  <a:schemeClr val="tx1"/>
                </a:solidFill>
              </a:rPr>
              <a:t>Střední škola  a Vyšší odborná škola cestovního ruchu, 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Senovážné </a:t>
            </a:r>
            <a:r>
              <a:rPr lang="cs-CZ" sz="1400" dirty="0">
                <a:solidFill>
                  <a:schemeClr val="tx1"/>
                </a:solidFill>
              </a:rPr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8258179"/>
              </p:ext>
            </p:extLst>
          </p:nvPr>
        </p:nvGraphicFramePr>
        <p:xfrm>
          <a:off x="2531605" y="2501900"/>
          <a:ext cx="8682495" cy="35621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29508"/>
                <a:gridCol w="6252987"/>
              </a:tblGrid>
              <a:tr h="8189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DUM 1 – </a:t>
                      </a:r>
                      <a:r>
                        <a:rPr lang="cs-CZ" b="1" dirty="0" smtClean="0"/>
                        <a:t>Úvod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baseline="0" dirty="0" smtClean="0"/>
                        <a:t>do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baseline="0" dirty="0" smtClean="0"/>
                        <a:t>marketingu</a:t>
                      </a:r>
                      <a:endParaRPr lang="cs-CZ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Ing. Gabriela</a:t>
                      </a:r>
                      <a:r>
                        <a:rPr lang="cs-CZ" baseline="0" dirty="0" smtClean="0"/>
                        <a:t> Bendová </a:t>
                      </a:r>
                      <a:r>
                        <a:rPr lang="cs-CZ" baseline="0" dirty="0" err="1" smtClean="0"/>
                        <a:t>Karpytová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Marketing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Září </a:t>
                      </a:r>
                      <a:r>
                        <a:rPr lang="cs-CZ" baseline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154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51100" y="698500"/>
            <a:ext cx="9053512" cy="5715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/>
              <a:t>Anotace:</a:t>
            </a:r>
          </a:p>
          <a:p>
            <a:pPr>
              <a:buNone/>
            </a:pPr>
            <a:r>
              <a:rPr lang="cs-CZ" sz="2400" dirty="0"/>
              <a:t>	Tento digitální učební materiál </a:t>
            </a:r>
            <a:r>
              <a:rPr lang="cs-CZ" sz="2400" dirty="0" smtClean="0"/>
              <a:t>slouží k získání základních znalostí v oblasti marketingu – definuje marketing a jeho předmět zkoumání</a:t>
            </a:r>
            <a:r>
              <a:rPr lang="cs-CZ" sz="2400" dirty="0" smtClean="0"/>
              <a:t>. K prezentaci je vhodné poskytnout doplňující komentář.</a:t>
            </a: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Metodické </a:t>
            </a:r>
            <a:r>
              <a:rPr lang="cs-CZ" sz="2400" b="1" dirty="0"/>
              <a:t>pokyny:</a:t>
            </a:r>
          </a:p>
          <a:p>
            <a:pPr>
              <a:buNone/>
            </a:pPr>
            <a:r>
              <a:rPr lang="cs-CZ" sz="24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82360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Mnoho definic </a:t>
            </a:r>
          </a:p>
          <a:p>
            <a:r>
              <a:rPr lang="cs-CZ" sz="3200" dirty="0" smtClean="0"/>
              <a:t>Užší pojetí = nauka o trhu</a:t>
            </a:r>
          </a:p>
          <a:p>
            <a:r>
              <a:rPr lang="cs-CZ" sz="3200" dirty="0" smtClean="0"/>
              <a:t>Širší pojetí = proces řízení, jehož výsledkem je </a:t>
            </a:r>
            <a:r>
              <a:rPr lang="cs-CZ" sz="3200" b="1" dirty="0" smtClean="0"/>
              <a:t>poznání, předvídání, ovlivňování </a:t>
            </a:r>
            <a:r>
              <a:rPr lang="cs-CZ" sz="3200" dirty="0" smtClean="0"/>
              <a:t>a </a:t>
            </a:r>
            <a:r>
              <a:rPr lang="cs-CZ" sz="3200" b="1" dirty="0" smtClean="0"/>
              <a:t>uspokojení potřeb </a:t>
            </a:r>
            <a:r>
              <a:rPr lang="cs-CZ" sz="3200" dirty="0" smtClean="0"/>
              <a:t>a přání zákazníka způsobem zajišťujícím splnění cílů organizace </a:t>
            </a:r>
            <a:r>
              <a:rPr lang="cs-CZ" sz="3200" dirty="0" smtClean="0"/>
              <a:t>(především zisk)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84496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 marketingu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89212" y="1752600"/>
            <a:ext cx="8915400" cy="4158622"/>
          </a:xfrm>
        </p:spPr>
        <p:txBody>
          <a:bodyPr>
            <a:noAutofit/>
          </a:bodyPr>
          <a:lstStyle/>
          <a:p>
            <a:r>
              <a:rPr lang="cs-CZ" sz="3200" dirty="0" smtClean="0"/>
              <a:t>Předmětem zkoumání marketingu je produkt, kterým může být:</a:t>
            </a:r>
          </a:p>
          <a:p>
            <a:pPr lvl="1"/>
            <a:r>
              <a:rPr lang="cs-CZ" sz="2800" dirty="0" smtClean="0"/>
              <a:t>Výrobek</a:t>
            </a:r>
          </a:p>
          <a:p>
            <a:pPr lvl="1"/>
            <a:r>
              <a:rPr lang="cs-CZ" sz="2800" dirty="0" smtClean="0"/>
              <a:t>Služba</a:t>
            </a:r>
          </a:p>
          <a:p>
            <a:pPr lvl="1"/>
            <a:r>
              <a:rPr lang="cs-CZ" sz="2800" dirty="0" smtClean="0"/>
              <a:t>Myšlenka</a:t>
            </a:r>
          </a:p>
          <a:p>
            <a:pPr lvl="1"/>
            <a:r>
              <a:rPr lang="cs-CZ" sz="2800" dirty="0" smtClean="0"/>
              <a:t>Místo</a:t>
            </a:r>
          </a:p>
          <a:p>
            <a:pPr lvl="1"/>
            <a:r>
              <a:rPr lang="cs-CZ" sz="2800" dirty="0" smtClean="0"/>
              <a:t>Osoba</a:t>
            </a:r>
          </a:p>
          <a:p>
            <a:pPr lvl="1"/>
            <a:r>
              <a:rPr lang="cs-CZ" sz="2800" dirty="0" smtClean="0"/>
              <a:t>Instituce</a:t>
            </a:r>
          </a:p>
        </p:txBody>
      </p:sp>
    </p:spTree>
    <p:extLst>
      <p:ext uri="{BB962C8B-B14F-4D97-AF65-F5344CB8AC3E}">
        <p14:creationId xmlns:p14="http://schemas.microsoft.com/office/powerpoint/2010/main" val="4669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89212" y="1511300"/>
            <a:ext cx="8915400" cy="439992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Marketing pomáhá nabídnout správný produkt, na správném místě, ve správný čas a za správnou cenu.</a:t>
            </a:r>
          </a:p>
          <a:p>
            <a:r>
              <a:rPr lang="cs-CZ" sz="3200" dirty="0"/>
              <a:t>Marketing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zahrnuje mnoho činností </a:t>
            </a:r>
            <a:r>
              <a:rPr lang="cs-CZ" sz="3200" dirty="0"/>
              <a:t>– např. průzkum trhu, ovlivňování zákazníků, boj s konkurencí, vývoj výrobku, podporu prodeje, reklamu, distribuci výrobku</a:t>
            </a:r>
            <a:r>
              <a:rPr lang="cs-CZ" sz="3200" dirty="0" smtClean="0"/>
              <a:t>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16981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altLang="cs-CZ" sz="2800" dirty="0"/>
              <a:t>JENA, Švarcová a kol. </a:t>
            </a:r>
            <a:r>
              <a:rPr lang="cs-CZ" altLang="cs-CZ" sz="2800" i="1" dirty="0"/>
              <a:t>Ekonomie - stručný přehled</a:t>
            </a:r>
            <a:r>
              <a:rPr lang="cs-CZ" altLang="cs-CZ" sz="2800" dirty="0"/>
              <a:t>. Zlín: CEED, 2009, ISBN 978-80-903433-8-2.</a:t>
            </a:r>
          </a:p>
          <a:p>
            <a:pPr>
              <a:lnSpc>
                <a:spcPct val="80000"/>
              </a:lnSpc>
            </a:pPr>
            <a:r>
              <a:rPr lang="cs-CZ" altLang="cs-CZ" sz="2800" dirty="0"/>
              <a:t>FRANTIŠEK SMETANA, Eva Marešová. </a:t>
            </a:r>
            <a:r>
              <a:rPr lang="cs-CZ" altLang="cs-CZ" sz="2800" i="1" dirty="0"/>
              <a:t>Ekonomika 2 pro střední a vyšší hotelové školy</a:t>
            </a:r>
            <a:r>
              <a:rPr lang="cs-CZ" altLang="cs-CZ" sz="2800" dirty="0"/>
              <a:t>. 2., </a:t>
            </a:r>
            <a:r>
              <a:rPr lang="cs-CZ" altLang="cs-CZ" sz="2800" dirty="0" err="1"/>
              <a:t>upr</a:t>
            </a:r>
            <a:r>
              <a:rPr lang="cs-CZ" altLang="cs-CZ" sz="2800" dirty="0"/>
              <a:t>. vyd. Praha: Fortuna, 2005. ISBN 80-716-8921-1. </a:t>
            </a:r>
          </a:p>
          <a:p>
            <a:pPr>
              <a:lnSpc>
                <a:spcPct val="80000"/>
              </a:lnSpc>
            </a:pPr>
            <a:r>
              <a:rPr lang="cs-CZ" altLang="cs-CZ" sz="2800" dirty="0" smtClean="0"/>
              <a:t>Vlastní archiv autora</a:t>
            </a:r>
            <a:endParaRPr lang="cs-CZ" altLang="cs-CZ" sz="2800" dirty="0"/>
          </a:p>
        </p:txBody>
      </p:sp>
    </p:spTree>
    <p:extLst>
      <p:ext uri="{BB962C8B-B14F-4D97-AF65-F5344CB8AC3E}">
        <p14:creationId xmlns:p14="http://schemas.microsoft.com/office/powerpoint/2010/main" val="1040719310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Stébl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42</TotalTime>
  <Words>229</Words>
  <Application>Microsoft Office PowerPoint</Application>
  <PresentationFormat>Širokoúhlá obrazovka</PresentationFormat>
  <Paragraphs>40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Wingdings 3</vt:lpstr>
      <vt:lpstr>Stébla</vt:lpstr>
      <vt:lpstr>Prezentace aplikace PowerPoint</vt:lpstr>
      <vt:lpstr>Prezentace aplikace PowerPoint</vt:lpstr>
      <vt:lpstr>MARKETING</vt:lpstr>
      <vt:lpstr>Předmět marketingu</vt:lpstr>
      <vt:lpstr>Prezentace aplikace PowerPoint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MARKETINGU</dc:title>
  <dc:creator>Admin</dc:creator>
  <cp:lastModifiedBy>Admin</cp:lastModifiedBy>
  <cp:revision>13</cp:revision>
  <dcterms:created xsi:type="dcterms:W3CDTF">2013-09-19T06:48:27Z</dcterms:created>
  <dcterms:modified xsi:type="dcterms:W3CDTF">2014-06-30T06:57:15Z</dcterms:modified>
</cp:coreProperties>
</file>