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61" r:id="rId6"/>
    <p:sldId id="262" r:id="rId7"/>
    <p:sldId id="268" r:id="rId8"/>
    <p:sldId id="263" r:id="rId9"/>
    <p:sldId id="264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951DD9F-A331-46F0-BC14-20E2F92F684F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5A786FD-B3AB-43E1-A09F-381071D73CF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1407927"/>
              </p:ext>
            </p:extLst>
          </p:nvPr>
        </p:nvGraphicFramePr>
        <p:xfrm>
          <a:off x="618946" y="1707426"/>
          <a:ext cx="8064896" cy="48221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8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</a:t>
                      </a:r>
                      <a:r>
                        <a:rPr lang="cs-CZ" sz="1400" baseline="0" dirty="0" smtClean="0">
                          <a:latin typeface="+mn-lt"/>
                        </a:rPr>
                        <a:t> a 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VY_12_INOVACE_418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+mn-lt"/>
                        </a:rPr>
                        <a:t>Severní Morava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7.4. 2013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26480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3" y="1844824"/>
            <a:ext cx="9074649" cy="43524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27584" y="836712"/>
            <a:ext cx="72154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Nejprůmyslovější část České republiky ……………………………..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3520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9"/>
            <a:ext cx="84969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Nejprůmyslovější část České republiky ……………………………..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1" y="1772816"/>
            <a:ext cx="8740150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302347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30205"/>
            <a:ext cx="54649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Ukaž na slepé mapě nalezené pojmy</a:t>
            </a:r>
          </a:p>
        </p:txBody>
      </p:sp>
      <p:pic>
        <p:nvPicPr>
          <p:cNvPr id="1026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512769" cy="474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2574346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7858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Kraj od podhůří Beskyd až ke Zlínu se jmenuje  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060848"/>
            <a:ext cx="8864636" cy="3416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6949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9"/>
            <a:ext cx="84969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Kraj od podhůří Beskyd až ke Zlínu se jmenuje  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6" y="1988840"/>
            <a:ext cx="9041314" cy="3399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5193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548680"/>
            <a:ext cx="56809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Ukaž na slepé mapě nalezené pojmy</a:t>
            </a:r>
          </a:p>
        </p:txBody>
      </p:sp>
      <p:pic>
        <p:nvPicPr>
          <p:cNvPr id="2050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651109" cy="482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753157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836712"/>
            <a:ext cx="65790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Muzeum v přírodě …………………………………………….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64" y="2204864"/>
            <a:ext cx="8993092" cy="3344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4751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10776" y="291170"/>
            <a:ext cx="83376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Muzeum v přírodě …………………………………………….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8840"/>
            <a:ext cx="8980633" cy="331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128554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548680"/>
            <a:ext cx="56809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Ukaž na slepé mapě nalezené pojmy</a:t>
            </a:r>
          </a:p>
        </p:txBody>
      </p:sp>
      <p:pic>
        <p:nvPicPr>
          <p:cNvPr id="3074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7872809" cy="496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132607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1"/>
            <a:ext cx="849694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www.google.cz/</a:t>
            </a:r>
            <a:r>
              <a:rPr lang="cs-CZ" dirty="0" err="1"/>
              <a:t>search?q</a:t>
            </a:r>
            <a:r>
              <a:rPr lang="cs-CZ" dirty="0"/>
              <a:t>=</a:t>
            </a:r>
            <a:r>
              <a:rPr lang="cs-CZ" dirty="0" err="1"/>
              <a:t>wikipedia+slepá+mapa+Čr&amp;espv</a:t>
            </a:r>
            <a:r>
              <a:rPr lang="cs-CZ" dirty="0"/>
              <a:t>=2&amp;biw=1034&amp;bih=595&amp;tbm=</a:t>
            </a:r>
            <a:r>
              <a:rPr lang="cs-CZ" dirty="0" err="1"/>
              <a:t>isch&amp;imgil</a:t>
            </a:r>
            <a:r>
              <a:rPr lang="cs-CZ" dirty="0"/>
              <a:t>=mfm12WE-4QqtFM%253A%253B4dYNuBfWX3SlzM%253Bhttp%25253A%25252F%25252Fwiki.rvp.cz%25252FKabinet%25252FMapy%25252FMapa_%25252525C4%252525258CR%25252FSlep%25252525C3%25252525A9_mapy_%25252525C4%252525258CR&amp;source=</a:t>
            </a:r>
            <a:r>
              <a:rPr lang="cs-CZ" dirty="0" err="1"/>
              <a:t>iu&amp;fir</a:t>
            </a:r>
            <a:r>
              <a:rPr lang="cs-CZ" dirty="0"/>
              <a:t>=mfm12WE-4QqtFM%253A%252C4dYNuBfWX3SlzM%252C_&amp;usg=__bOACK8pskra6t8OkK-LjlIoukC0%3D&amp;sa=</a:t>
            </a:r>
            <a:r>
              <a:rPr lang="cs-CZ" dirty="0" err="1"/>
              <a:t>X&amp;ei</a:t>
            </a:r>
            <a:r>
              <a:rPr lang="cs-CZ" dirty="0"/>
              <a:t>=1L0GVMqOM4nraLSSgoAJ&amp;ved=0CDsQ9QEwAg&amp;dur=462#facrc=_&amp;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 smtClean="0"/>
              <a:t>imgrc</a:t>
            </a:r>
            <a:r>
              <a:rPr lang="cs-CZ" smtClean="0"/>
              <a:t>=4xkMvaR1a58hTM%253A%3B5TMXivUtlayTOM%3Bhttp%253A%252F%252Fwww.zemepis.com%252Fimages%252Fslmapy%252Fkraje.jpg%3Bhttp%253A%252F%252Fwww.1zs.podborany.cz%252Fdokuments%252FFile%252FDUMy%252FVY_32_INOVACE_643_ADMINISTRATIVNI%252520CLENENI%252520CR.pptx%3B1025%3B647, 3.9.2014,9.24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2634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45</TotalTime>
  <Words>171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Decatur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418; 8.4.2013</cp:keywords>
  <cp:lastModifiedBy>Učitel</cp:lastModifiedBy>
  <cp:revision>10</cp:revision>
  <dcterms:created xsi:type="dcterms:W3CDTF">2013-04-10T14:02:50Z</dcterms:created>
  <dcterms:modified xsi:type="dcterms:W3CDTF">2014-09-03T07:24:40Z</dcterms:modified>
</cp:coreProperties>
</file>