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8" r:id="rId3"/>
    <p:sldId id="259" r:id="rId4"/>
    <p:sldId id="265" r:id="rId5"/>
    <p:sldId id="261" r:id="rId6"/>
    <p:sldId id="262" r:id="rId7"/>
    <p:sldId id="266" r:id="rId8"/>
    <p:sldId id="263" r:id="rId9"/>
    <p:sldId id="264" r:id="rId10"/>
    <p:sldId id="267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F4759A31-EDDF-4723-AA54-45A149E94250}" type="datetimeFigureOut">
              <a:rPr lang="cs-CZ" smtClean="0"/>
              <a:t>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C362DC9C-1DD2-4F67-BAC5-C5126558D9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37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0042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1255764"/>
              </p:ext>
            </p:extLst>
          </p:nvPr>
        </p:nvGraphicFramePr>
        <p:xfrm>
          <a:off x="618946" y="1707426"/>
          <a:ext cx="8064896" cy="475014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68878"/>
                <a:gridCol w="5696018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869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Člověk a jeho svět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VY_12_INOVACE_427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5.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Vlastivěda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Doplňovačky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Východní, Severní Čechy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4.3. 2013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6.3.2013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754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9657571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134" y="1556792"/>
            <a:ext cx="8957866" cy="46085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6134" y="548680"/>
            <a:ext cx="8957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Krajina převládající vrchovinami, horami, oplývající bohatstvím hradů a zámků</a:t>
            </a:r>
          </a:p>
          <a:p>
            <a:r>
              <a:rPr lang="cs-CZ" dirty="0" smtClean="0"/>
              <a:t>…………………………………………………………………………………………………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49881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332656"/>
            <a:ext cx="89344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Krajina převládající vrchovinami, horami, oplývající bohatstvím hradů a zámků</a:t>
            </a:r>
          </a:p>
          <a:p>
            <a:r>
              <a:rPr lang="cs-CZ" smtClean="0"/>
              <a:t>…………………………………………………………………………………………………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48" y="1628800"/>
            <a:ext cx="9056844" cy="469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0024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548680"/>
            <a:ext cx="3578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 na slepé mapě nalezené pojmy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182" y="933145"/>
            <a:ext cx="8303891" cy="52415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5031283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188640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Průmyslová oblast, kde se na přírodě projevil vliv  průmyslu. V ovzduší</a:t>
            </a:r>
          </a:p>
          <a:p>
            <a:r>
              <a:rPr lang="cs-CZ" dirty="0" smtClean="0"/>
              <a:t>je  spousta škodlivých plynů, znečištěné vody řek. V současné době se</a:t>
            </a:r>
          </a:p>
          <a:p>
            <a:r>
              <a:rPr lang="cs-CZ" dirty="0" smtClean="0"/>
              <a:t>projevuje jeho  snaha o zlepšení  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682" y="1628800"/>
            <a:ext cx="8964318" cy="4909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692036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980728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Průmyslová oblast, kde se na přírodě projevil vliv  průmyslu. V ovzduší</a:t>
            </a:r>
          </a:p>
          <a:p>
            <a:r>
              <a:rPr lang="cs-CZ" dirty="0" smtClean="0"/>
              <a:t>je  spousta škodlivých plynů, znečištěné vody řek. V současné době se</a:t>
            </a:r>
          </a:p>
          <a:p>
            <a:r>
              <a:rPr lang="cs-CZ" dirty="0"/>
              <a:t>p</a:t>
            </a:r>
            <a:r>
              <a:rPr lang="cs-CZ" dirty="0" smtClean="0"/>
              <a:t>rojevuje jeho  snaha o zlepšení  ……………………………………………………………….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" y="1890345"/>
            <a:ext cx="8959904" cy="4959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891361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43608" y="332656"/>
            <a:ext cx="63367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Ukaž na slepé mapě nalezené pojmy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8417967" cy="53135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6515132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20688"/>
            <a:ext cx="7543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Zřícenina hradu v Českém ráji ……………………………………………………………………………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32" y="2281518"/>
            <a:ext cx="8873642" cy="2582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71287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332656"/>
            <a:ext cx="8496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Zřícenina hradu v Českém ráji ……………………………………………………………………………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060848"/>
            <a:ext cx="8948013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806626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04811" y="548680"/>
            <a:ext cx="5771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Ukaž na slepé mapě nalezené pojmy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18012"/>
            <a:ext cx="7961658" cy="5025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534519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97346"/>
            <a:ext cx="878497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www.google.cz/</a:t>
            </a:r>
            <a:r>
              <a:rPr lang="cs-CZ" dirty="0" err="1"/>
              <a:t>search?q</a:t>
            </a:r>
            <a:r>
              <a:rPr lang="cs-CZ" dirty="0"/>
              <a:t>=</a:t>
            </a:r>
            <a:r>
              <a:rPr lang="cs-CZ" dirty="0" err="1"/>
              <a:t>wikipedia+slepá+mapa+Čr&amp;espv</a:t>
            </a:r>
            <a:r>
              <a:rPr lang="cs-CZ" dirty="0"/>
              <a:t>=2&amp;biw=1034&amp;bih=595&amp;tbm=</a:t>
            </a:r>
            <a:r>
              <a:rPr lang="cs-CZ" dirty="0" err="1"/>
              <a:t>isch&amp;imgil</a:t>
            </a:r>
            <a:r>
              <a:rPr lang="cs-CZ" dirty="0"/>
              <a:t>=mfm12WE-4QqtFM%253A%253B4dYNuBfWX3SlzM%253Bhttp%25253A%25252F%25252Fwiki.rvp.cz%25252FKabinet%25252FMapy%25252FMapa_%25252525C4%252525258CR%25252FSlep%25252525C3%25252525A9_mapy_%25252525C4%252525258CR&amp;source=</a:t>
            </a:r>
            <a:r>
              <a:rPr lang="cs-CZ" dirty="0" err="1"/>
              <a:t>iu&amp;fir</a:t>
            </a:r>
            <a:r>
              <a:rPr lang="cs-CZ" dirty="0"/>
              <a:t>=mfm12WE-4QqtFM%253A%252C4dYNuBfWX3SlzM%252C_&amp;usg=__bOACK8pskra6t8OkK-LjlIoukC0%3D&amp;sa=</a:t>
            </a:r>
            <a:r>
              <a:rPr lang="cs-CZ" dirty="0" err="1"/>
              <a:t>X&amp;ei</a:t>
            </a:r>
            <a:r>
              <a:rPr lang="cs-CZ" dirty="0"/>
              <a:t>=1L0GVMqOM4nraLSSgoAJ&amp;ved=0CDsQ9QEwAg&amp;dur=462#facrc=_&amp;</a:t>
            </a:r>
            <a:r>
              <a:rPr lang="cs-CZ" dirty="0" err="1"/>
              <a:t>imgdii</a:t>
            </a:r>
            <a:r>
              <a:rPr lang="cs-CZ" dirty="0"/>
              <a:t>=_&amp;</a:t>
            </a:r>
            <a:r>
              <a:rPr lang="cs-CZ" dirty="0" err="1" smtClean="0"/>
              <a:t>imgrc</a:t>
            </a:r>
            <a:r>
              <a:rPr lang="cs-CZ" dirty="0" smtClean="0"/>
              <a:t>=4xkMvaR1a58hTM%253A%3B5TMXivUtlayTOM%3Bhttp%253A%252F%252Fwww.zemepis.com%252Fimages%252Fslmapy%252Fkraje.jpg%3Bhttp%253A%252F%252Fwww.1zs.podborany.cz%252Fdokuments%252FFile%252FDUMy%252FVY_32_INOVACE_643_ADMINISTRATIVNI%252520CLENENI%252520CR.pptx%3B1025%3B647, 3.9.2014, 9.25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7452077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74</TotalTime>
  <Words>237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Úhly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427; 6.3.2013</cp:keywords>
  <cp:lastModifiedBy>Učitel</cp:lastModifiedBy>
  <cp:revision>15</cp:revision>
  <dcterms:created xsi:type="dcterms:W3CDTF">2013-04-03T13:35:08Z</dcterms:created>
  <dcterms:modified xsi:type="dcterms:W3CDTF">2014-09-03T07:32:03Z</dcterms:modified>
</cp:coreProperties>
</file>