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63" r:id="rId6"/>
    <p:sldId id="264" r:id="rId7"/>
    <p:sldId id="268" r:id="rId8"/>
    <p:sldId id="259" r:id="rId9"/>
    <p:sldId id="260" r:id="rId10"/>
    <p:sldId id="269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EEBB4-B514-439F-B111-74010B68FDDF}" type="datetimeFigureOut">
              <a:rPr lang="cs-CZ" smtClean="0"/>
              <a:pPr/>
              <a:t>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ED0F-3ED4-4746-9AA0-7BFBA62027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EEBB4-B514-439F-B111-74010B68FDDF}" type="datetimeFigureOut">
              <a:rPr lang="cs-CZ" smtClean="0"/>
              <a:pPr/>
              <a:t>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ED0F-3ED4-4746-9AA0-7BFBA62027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EEBB4-B514-439F-B111-74010B68FDDF}" type="datetimeFigureOut">
              <a:rPr lang="cs-CZ" smtClean="0"/>
              <a:pPr/>
              <a:t>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ED0F-3ED4-4746-9AA0-7BFBA62027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EEBB4-B514-439F-B111-74010B68FDDF}" type="datetimeFigureOut">
              <a:rPr lang="cs-CZ" smtClean="0"/>
              <a:pPr/>
              <a:t>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ED0F-3ED4-4746-9AA0-7BFBA62027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EEBB4-B514-439F-B111-74010B68FDDF}" type="datetimeFigureOut">
              <a:rPr lang="cs-CZ" smtClean="0"/>
              <a:pPr/>
              <a:t>4.9.2014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ED0F-3ED4-4746-9AA0-7BFBA62027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EEBB4-B514-439F-B111-74010B68FDDF}" type="datetimeFigureOut">
              <a:rPr lang="cs-CZ" smtClean="0"/>
              <a:pPr/>
              <a:t>4.9.2014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ED0F-3ED4-4746-9AA0-7BFBA62027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EEBB4-B514-439F-B111-74010B68FDDF}" type="datetimeFigureOut">
              <a:rPr lang="cs-CZ" smtClean="0"/>
              <a:pPr/>
              <a:t>4.9.2014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ED0F-3ED4-4746-9AA0-7BFBA62027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EEBB4-B514-439F-B111-74010B68FDDF}" type="datetimeFigureOut">
              <a:rPr lang="cs-CZ" smtClean="0"/>
              <a:pPr/>
              <a:t>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ED0F-3ED4-4746-9AA0-7BFBA62027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EEBB4-B514-439F-B111-74010B68FDDF}" type="datetimeFigureOut">
              <a:rPr lang="cs-CZ" smtClean="0"/>
              <a:pPr/>
              <a:t>4.9.2014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2EED0F-3ED4-4746-9AA0-7BFBA62027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EEBB4-B514-439F-B111-74010B68FDDF}" type="datetimeFigureOut">
              <a:rPr lang="cs-CZ" smtClean="0"/>
              <a:pPr/>
              <a:t>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ED0F-3ED4-4746-9AA0-7BFBA62027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EEBB4-B514-439F-B111-74010B68FDDF}" type="datetimeFigureOut">
              <a:rPr lang="cs-CZ" smtClean="0"/>
              <a:pPr/>
              <a:t>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EED0F-3ED4-4746-9AA0-7BFBA620277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292EED0F-3ED4-4746-9AA0-7BFBA620277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DA8EEBB4-B514-439F-B111-74010B68FDDF}" type="datetimeFigureOut">
              <a:rPr lang="cs-CZ" smtClean="0"/>
              <a:pPr/>
              <a:t>4.9.2014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paceskerepubliky.cz/img/slepa-mapa-kraju-cr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3378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5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00042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67613645"/>
              </p:ext>
            </p:extLst>
          </p:nvPr>
        </p:nvGraphicFramePr>
        <p:xfrm>
          <a:off x="618946" y="1707426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Člověk a jeho svět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VY_12_INOVACE_422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5. ročník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Vlastivěda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Doplňovačky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Mgr. Šárka  Prokšová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Střední Čechy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Doplňovačky ( vytvořeny autorkou ) slouží k opakování probraného učiva</a:t>
                      </a:r>
                    </a:p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a  tajenka je tématem učiva nového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. 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3.2. 2013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27.2.2013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91754" y="5949448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170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836712"/>
            <a:ext cx="75154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Území s nejstarším osídlením, úrodnou půdou, teplým podnebím, s rozvinutou</a:t>
            </a:r>
          </a:p>
          <a:p>
            <a:r>
              <a:rPr lang="cs-CZ" dirty="0"/>
              <a:t>d</a:t>
            </a:r>
            <a:r>
              <a:rPr lang="cs-CZ" dirty="0" smtClean="0"/>
              <a:t>opravní sítí ………………………………………………………………………………………………….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72816"/>
            <a:ext cx="9144000" cy="4838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8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332656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Území s nejstarším osídlením, úrodnou půdou, teplým podnebím, s rozvinutou</a:t>
            </a:r>
          </a:p>
          <a:p>
            <a:r>
              <a:rPr lang="cs-CZ" dirty="0"/>
              <a:t>d</a:t>
            </a:r>
            <a:r>
              <a:rPr lang="cs-CZ" dirty="0" smtClean="0"/>
              <a:t>opravní sítí ………………………………………………………………………………………………….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756" y="1484784"/>
            <a:ext cx="8964488" cy="476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875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548680"/>
            <a:ext cx="357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Ukaž na slepé mapě nalezené pojmy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18012"/>
            <a:ext cx="7961658" cy="5025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7244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332657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Hlavní město České republiky ……………………………………………………….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3624" y="2204864"/>
            <a:ext cx="8949679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9309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836712"/>
            <a:ext cx="6365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Hlavní město České republiky ……………………………………………………….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208" y="2636912"/>
            <a:ext cx="8778792" cy="2222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853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548680"/>
            <a:ext cx="357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Ukaž na slepé mapě nalezené pojmy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18012"/>
            <a:ext cx="7961658" cy="5025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04104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476673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Úrodná zemědělská oblast Středních Čech ……………………………………………….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16832"/>
            <a:ext cx="9115716" cy="251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0893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908720"/>
            <a:ext cx="7014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Úrodná zemědělská oblast Středních Čech ……………………………………………….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548042"/>
            <a:ext cx="9151421" cy="2510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478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548680"/>
            <a:ext cx="357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Ukaž na slepé mapě nalezené pojmy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918012"/>
            <a:ext cx="7961658" cy="5025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1369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404665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mapaceskerepubliky.cz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img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slepa</a:t>
            </a:r>
            <a:r>
              <a:rPr lang="cs-CZ" dirty="0" smtClean="0">
                <a:hlinkClick r:id="rId2"/>
              </a:rPr>
              <a:t>-mapa-</a:t>
            </a:r>
            <a:r>
              <a:rPr lang="cs-CZ" dirty="0" err="1" smtClean="0">
                <a:hlinkClick r:id="rId2"/>
              </a:rPr>
              <a:t>kraju</a:t>
            </a:r>
            <a:r>
              <a:rPr lang="cs-CZ" dirty="0" smtClean="0">
                <a:hlinkClick r:id="rId2"/>
              </a:rPr>
              <a:t>-</a:t>
            </a:r>
            <a:r>
              <a:rPr lang="cs-CZ" smtClean="0">
                <a:hlinkClick r:id="rId2"/>
              </a:rPr>
              <a:t>cr.jpg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171367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78</TotalTime>
  <Words>175</Words>
  <Application>Microsoft Office PowerPoint</Application>
  <PresentationFormat>Předvádění na obrazovce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Sousedství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teacher</dc:creator>
  <cp:keywords>422; 27.2.2013</cp:keywords>
  <cp:lastModifiedBy>Dum</cp:lastModifiedBy>
  <cp:revision>15</cp:revision>
  <dcterms:created xsi:type="dcterms:W3CDTF">2013-04-03T12:15:55Z</dcterms:created>
  <dcterms:modified xsi:type="dcterms:W3CDTF">2014-09-04T10:19:07Z</dcterms:modified>
</cp:coreProperties>
</file>