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9" r:id="rId3"/>
    <p:sldId id="260" r:id="rId4"/>
    <p:sldId id="265" r:id="rId5"/>
    <p:sldId id="261" r:id="rId6"/>
    <p:sldId id="262" r:id="rId7"/>
    <p:sldId id="266" r:id="rId8"/>
    <p:sldId id="263" r:id="rId9"/>
    <p:sldId id="264" r:id="rId10"/>
    <p:sldId id="267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ED3D9-1860-4FD6-960B-29056B0F9E30}" type="datetimeFigureOut">
              <a:rPr lang="cs-CZ" smtClean="0"/>
              <a:t>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070DB8-107A-4953-95C0-C5F253F763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ED3D9-1860-4FD6-960B-29056B0F9E30}" type="datetimeFigureOut">
              <a:rPr lang="cs-CZ" smtClean="0"/>
              <a:t>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070DB8-107A-4953-95C0-C5F253F763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ED3D9-1860-4FD6-960B-29056B0F9E30}" type="datetimeFigureOut">
              <a:rPr lang="cs-CZ" smtClean="0"/>
              <a:t>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070DB8-107A-4953-95C0-C5F253F763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ED3D9-1860-4FD6-960B-29056B0F9E30}" type="datetimeFigureOut">
              <a:rPr lang="cs-CZ" smtClean="0"/>
              <a:t>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070DB8-107A-4953-95C0-C5F253F763A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ED3D9-1860-4FD6-960B-29056B0F9E30}" type="datetimeFigureOut">
              <a:rPr lang="cs-CZ" smtClean="0"/>
              <a:t>3.9.2014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070DB8-107A-4953-95C0-C5F253F763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ED3D9-1860-4FD6-960B-29056B0F9E30}" type="datetimeFigureOut">
              <a:rPr lang="cs-CZ" smtClean="0"/>
              <a:t>3.9.2014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070DB8-107A-4953-95C0-C5F253F763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ED3D9-1860-4FD6-960B-29056B0F9E30}" type="datetimeFigureOut">
              <a:rPr lang="cs-CZ" smtClean="0"/>
              <a:t>3.9.2014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070DB8-107A-4953-95C0-C5F253F763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ED3D9-1860-4FD6-960B-29056B0F9E30}" type="datetimeFigureOut">
              <a:rPr lang="cs-CZ" smtClean="0"/>
              <a:t>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0070DB8-107A-4953-95C0-C5F253F763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ED3D9-1860-4FD6-960B-29056B0F9E30}" type="datetimeFigureOut">
              <a:rPr lang="cs-CZ" smtClean="0"/>
              <a:t>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070DB8-107A-4953-95C0-C5F253F763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ED3D9-1860-4FD6-960B-29056B0F9E30}" type="datetimeFigureOut">
              <a:rPr lang="cs-CZ" smtClean="0"/>
              <a:t>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070DB8-107A-4953-95C0-C5F253F763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ED3D9-1860-4FD6-960B-29056B0F9E30}" type="datetimeFigureOut">
              <a:rPr lang="cs-CZ" smtClean="0"/>
              <a:t>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070DB8-107A-4953-95C0-C5F253F763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A9EED3D9-1860-4FD6-960B-29056B0F9E30}" type="datetimeFigureOut">
              <a:rPr lang="cs-CZ" smtClean="0"/>
              <a:t>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D0070DB8-107A-4953-95C0-C5F253F763A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Obrázek 5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3378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pic>
        <p:nvPicPr>
          <p:cNvPr id="7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0042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Obrázek 7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30839515"/>
              </p:ext>
            </p:extLst>
          </p:nvPr>
        </p:nvGraphicFramePr>
        <p:xfrm>
          <a:off x="618946" y="1707426"/>
          <a:ext cx="8064896" cy="470609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Člověk a </a:t>
                      </a:r>
                      <a:r>
                        <a:rPr lang="cs-CZ" sz="1400" smtClean="0">
                          <a:latin typeface="+mn-lt"/>
                        </a:rPr>
                        <a:t>jeho svět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>
                          <a:latin typeface="+mn-lt"/>
                        </a:rPr>
                        <a:t>VY_12_INOVACE_430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5. ročník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Vlastivěda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Doplňovačky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Mgr. Šárka  Prokšová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Západní,</a:t>
                      </a:r>
                      <a:r>
                        <a:rPr lang="cs-CZ" sz="1400" baseline="0" dirty="0" smtClean="0">
                          <a:latin typeface="+mn-lt"/>
                        </a:rPr>
                        <a:t> Již</a:t>
                      </a:r>
                      <a:r>
                        <a:rPr lang="cs-CZ" sz="1400" dirty="0" smtClean="0">
                          <a:latin typeface="+mn-lt"/>
                        </a:rPr>
                        <a:t>ní Čechy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Doplňovačky ( vytvořeny autorkou ) slouží k opakování probraného učiva</a:t>
                      </a:r>
                    </a:p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a  tajenka je tématem učiva nového</a:t>
                      </a:r>
                      <a:r>
                        <a:rPr lang="cs-CZ" sz="1400" baseline="0" smtClean="0">
                          <a:latin typeface="Calibri" pitchFamily="34" charset="0"/>
                          <a:cs typeface="Calibri" pitchFamily="34" charset="0"/>
                        </a:rPr>
                        <a:t>. 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22.3. </a:t>
                      </a:r>
                      <a:r>
                        <a:rPr lang="cs-CZ" sz="1400" dirty="0" smtClean="0"/>
                        <a:t>2013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25.3.2013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1754" y="5949448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328069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331640" y="764704"/>
            <a:ext cx="67537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Krajina kolem Domažlic ……………………………………………………………………….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5065" y="2569550"/>
            <a:ext cx="8874087" cy="28710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89532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404665"/>
            <a:ext cx="849694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Krajina kolem Domažlic ……………………………………………………………………….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4672" y="1844824"/>
            <a:ext cx="8999277" cy="2880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65401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27584" y="548680"/>
            <a:ext cx="35785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Ukaž na slepé mapě nalezené pojmy</a:t>
            </a:r>
            <a:endParaRPr lang="cs-CZ" dirty="0"/>
          </a:p>
        </p:txBody>
      </p:sp>
      <p:pic>
        <p:nvPicPr>
          <p:cNvPr id="3074" name="Picture 2" descr="http://www.zemepis.com/images/slmapy/kraj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723" y="1196752"/>
            <a:ext cx="7872809" cy="4969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512387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332656"/>
            <a:ext cx="856895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Malé město západních Čech, kde se razily mince – stříbrné tolary, nyní lázně</a:t>
            </a:r>
          </a:p>
          <a:p>
            <a:r>
              <a:rPr lang="cs-CZ" dirty="0" smtClean="0"/>
              <a:t>…………………………………………………………………………………………………….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803" y="2276872"/>
            <a:ext cx="8878781" cy="31158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25771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836712"/>
            <a:ext cx="72691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Malé město západních Čech, kde se razily mince – stříbrné tolary, nyní lázně</a:t>
            </a:r>
          </a:p>
          <a:p>
            <a:r>
              <a:rPr lang="cs-CZ" dirty="0" smtClean="0"/>
              <a:t>…………………………………………………………………………………………………….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0" y="2276872"/>
            <a:ext cx="8826381" cy="30980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2597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27584" y="548680"/>
            <a:ext cx="35785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Ukaž na slepé mapě nalezené pojmy</a:t>
            </a:r>
            <a:endParaRPr lang="cs-CZ" dirty="0"/>
          </a:p>
        </p:txBody>
      </p:sp>
      <p:pic>
        <p:nvPicPr>
          <p:cNvPr id="2050" name="Picture 2" descr="http://www.zemepis.com/images/slmapy/kraj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268760"/>
            <a:ext cx="7512769" cy="4742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247131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6" y="1091600"/>
            <a:ext cx="8325918" cy="5733256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899592" y="548680"/>
            <a:ext cx="743344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Západní Čechy jsou známé pro svá…………………………………….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502320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260649"/>
            <a:ext cx="8064896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Západní Čechy jsou známé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pro svá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…………………………………….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64704"/>
            <a:ext cx="8406680" cy="58326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83796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27584" y="548680"/>
            <a:ext cx="35785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Ukaž na slepé mapě nalezené pojmy</a:t>
            </a:r>
            <a:endParaRPr lang="cs-CZ" dirty="0"/>
          </a:p>
        </p:txBody>
      </p:sp>
      <p:pic>
        <p:nvPicPr>
          <p:cNvPr id="1026" name="Picture 2" descr="http://www.zemepis.com/images/slmapy/kraj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701" y="1196752"/>
            <a:ext cx="8232849" cy="51967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32107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332657"/>
            <a:ext cx="8568952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/www.google.cz/</a:t>
            </a:r>
            <a:r>
              <a:rPr lang="cs-CZ" dirty="0" err="1"/>
              <a:t>search?q</a:t>
            </a:r>
            <a:r>
              <a:rPr lang="cs-CZ" dirty="0"/>
              <a:t>=</a:t>
            </a:r>
            <a:r>
              <a:rPr lang="cs-CZ" dirty="0" err="1"/>
              <a:t>wikipedia+slepá+mapa+Čr&amp;espv</a:t>
            </a:r>
            <a:r>
              <a:rPr lang="cs-CZ" dirty="0"/>
              <a:t>=2&amp;biw=1034&amp;bih=595&amp;tbm=</a:t>
            </a:r>
            <a:r>
              <a:rPr lang="cs-CZ" dirty="0" err="1"/>
              <a:t>isch&amp;imgil</a:t>
            </a:r>
            <a:r>
              <a:rPr lang="cs-CZ" dirty="0"/>
              <a:t>=mfm12WE-4QqtFM%253A%253B4dYNuBfWX3SlzM%253Bhttp%25253A%25252F%25252Fwiki.rvp.cz%25252FKabinet%25252FMapy%25252FMapa_%25252525C4%252525258CR%25252FSlep%25252525C3%25252525A9_mapy_%25252525C4%252525258CR&amp;source=</a:t>
            </a:r>
            <a:r>
              <a:rPr lang="cs-CZ" dirty="0" err="1"/>
              <a:t>iu&amp;fir</a:t>
            </a:r>
            <a:r>
              <a:rPr lang="cs-CZ" dirty="0"/>
              <a:t>=mfm12WE-4QqtFM%253A%252C4dYNuBfWX3SlzM%252C_&amp;usg=__bOACK8pskra6t8OkK-LjlIoukC0%3D&amp;sa=</a:t>
            </a:r>
            <a:r>
              <a:rPr lang="cs-CZ" dirty="0" err="1"/>
              <a:t>X&amp;ei</a:t>
            </a:r>
            <a:r>
              <a:rPr lang="cs-CZ" dirty="0"/>
              <a:t>=1L0GVMqOM4nraLSSgoAJ&amp;ved=0CDsQ9QEwAg&amp;dur=462#facrc=_&amp;</a:t>
            </a:r>
            <a:r>
              <a:rPr lang="cs-CZ" dirty="0" err="1"/>
              <a:t>imgdii</a:t>
            </a:r>
            <a:r>
              <a:rPr lang="cs-CZ" dirty="0"/>
              <a:t>=_&amp;</a:t>
            </a:r>
            <a:r>
              <a:rPr lang="cs-CZ" dirty="0" err="1" smtClean="0"/>
              <a:t>imgrc</a:t>
            </a:r>
            <a:r>
              <a:rPr lang="cs-CZ" dirty="0" smtClean="0"/>
              <a:t>=4xkMvaR1a58hTM%253A%3B5TMXivUtlayTOM%3Bhttp%253A%252F%252Fwww.zemepis.com%252Fimages%252Fslmapy%252Fkraje.jpg%3Bhttp%253A%252F%252Fwww.1zs.podborany.cz%252Fdokuments%252FFile%252FDUMy%252FVY_32_INOVACE_643_ADMINISTRATIVNI%252520CLENENI%252520CR.pptx%3B1025%3B647, 3.9.2014,9.19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781079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Úhly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Úhly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Úhl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Angles</Template>
  <TotalTime>55</TotalTime>
  <Words>190</Words>
  <Application>Microsoft Office PowerPoint</Application>
  <PresentationFormat>Předvádění na obrazovce (4:3)</PresentationFormat>
  <Paragraphs>41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Úhly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teacher</dc:creator>
  <cp:keywords>430; 25.3.2013</cp:keywords>
  <cp:lastModifiedBy>Učitel</cp:lastModifiedBy>
  <cp:revision>12</cp:revision>
  <dcterms:created xsi:type="dcterms:W3CDTF">2013-04-03T14:50:52Z</dcterms:created>
  <dcterms:modified xsi:type="dcterms:W3CDTF">2014-09-03T07:22:01Z</dcterms:modified>
</cp:coreProperties>
</file>