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6" r:id="rId5"/>
    <p:sldId id="269" r:id="rId6"/>
    <p:sldId id="270" r:id="rId7"/>
    <p:sldId id="271" r:id="rId8"/>
    <p:sldId id="273" r:id="rId9"/>
    <p:sldId id="274" r:id="rId10"/>
    <p:sldId id="275" r:id="rId11"/>
    <p:sldId id="260" r:id="rId12"/>
    <p:sldId id="259" r:id="rId13"/>
    <p:sldId id="272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33B0A41-B4D1-47A3-B0AC-33B1EE591D07}" type="datetimeFigureOut">
              <a:rPr lang="cs-CZ" smtClean="0"/>
              <a:t>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95555FE6-B797-4F09-AE64-5C75B340551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0229426"/>
              </p:ext>
            </p:extLst>
          </p:nvPr>
        </p:nvGraphicFramePr>
        <p:xfrm>
          <a:off x="728319" y="1645101"/>
          <a:ext cx="8002372" cy="48204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294191"/>
                <a:gridCol w="5708181"/>
              </a:tblGrid>
              <a:tr h="300169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0169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724908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00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0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VY_12_INOVACE_412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0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5. ročník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0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0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Doplňovačky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0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Mgr. Šárka Prokšová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0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Obnovená ČSR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6335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0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10.1.2013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001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ověření: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16.1.2013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logo průhledné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6891" y="5823752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63817"/>
            <a:ext cx="5741670" cy="139573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611302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20688"/>
            <a:ext cx="8949566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771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4664"/>
            <a:ext cx="9166502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91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021288"/>
            <a:ext cx="68791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Vyprávěj, co víš o této době z filmu, vyprávění pamětníků, literatury …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7776864" cy="5129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19672" y="4653136"/>
            <a:ext cx="744237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PRAŽSKÉ   POVSTÁNÍ</a:t>
            </a:r>
          </a:p>
          <a:p>
            <a:pPr algn="ctr"/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5.5.1945</a:t>
            </a:r>
            <a:endParaRPr lang="cs-CZ" sz="4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548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16066" y="784076"/>
            <a:ext cx="77877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Jiný výraz pro rezignaci, kdy se země vzdá v prohrané válce</a:t>
            </a:r>
            <a:br>
              <a:rPr lang="cs-CZ" sz="2400" dirty="0" smtClean="0"/>
            </a:br>
            <a:r>
              <a:rPr lang="cs-CZ" sz="2400" dirty="0" smtClean="0"/>
              <a:t>________________________________________________</a:t>
            </a:r>
            <a:endParaRPr lang="cs-CZ" sz="2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32856"/>
            <a:ext cx="9031197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068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6" y="1772816"/>
            <a:ext cx="9140370" cy="39604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87624" y="764704"/>
            <a:ext cx="778777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Jiný výraz pro rezignaci, kdy se země vzdá v prohrané válce</a:t>
            </a:r>
            <a:br>
              <a:rPr lang="cs-CZ" sz="2400" dirty="0"/>
            </a:br>
            <a:r>
              <a:rPr lang="cs-CZ" sz="2400" dirty="0"/>
              <a:t>________________________________________________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281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"/>
            <a:ext cx="4860032" cy="67784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124744"/>
            <a:ext cx="3971925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800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5" y="692696"/>
            <a:ext cx="597916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Odstoupení =</a:t>
            </a:r>
            <a:r>
              <a:rPr lang="cs-CZ" dirty="0" smtClean="0"/>
              <a:t> ………………………………………………..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4" y="2492896"/>
            <a:ext cx="8981568" cy="265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9871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93384" y="531952"/>
            <a:ext cx="5203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Odstoupení = </a:t>
            </a:r>
            <a:r>
              <a:rPr lang="cs-CZ" dirty="0" smtClean="0"/>
              <a:t>………………………………………………..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69701"/>
            <a:ext cx="8898619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618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771800" y="476672"/>
            <a:ext cx="2997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      EDVARD   BENEŠ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87824" y="2636912"/>
            <a:ext cx="33766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   KLEMENT   GOTTWALD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2320824" y="938337"/>
            <a:ext cx="2084340" cy="6322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4676171" y="1772816"/>
            <a:ext cx="2200085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95" y="419406"/>
            <a:ext cx="1895475" cy="2419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20272" y="476672"/>
            <a:ext cx="1781175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5980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04664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 únoru 1948 byla v Československu nastolena nedemokratická moc</a:t>
            </a:r>
          </a:p>
          <a:p>
            <a:r>
              <a:rPr lang="cs-CZ" dirty="0" smtClean="0"/>
              <a:t>komunistické strany ___________________________________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756" y="1916832"/>
            <a:ext cx="8884244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768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92696"/>
            <a:ext cx="65578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únoru 1948 byla v Československu nastolena nedemokratická moc</a:t>
            </a:r>
          </a:p>
          <a:p>
            <a:r>
              <a:rPr lang="cs-CZ" dirty="0"/>
              <a:t>k</a:t>
            </a:r>
            <a:r>
              <a:rPr lang="cs-CZ" dirty="0" smtClean="0"/>
              <a:t>omunistické strany ___________________________________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79" y="2348880"/>
            <a:ext cx="9045776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329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03848" y="404664"/>
            <a:ext cx="595695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V září 1948 se stal prezidentem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Byla nastolena nedemokratická moc komunistické strany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Naše země se dostala pod silný vliv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97002" y="908720"/>
            <a:ext cx="2409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KLEMENT   GOTTWALD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66634" y="2204864"/>
            <a:ext cx="1144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TOTALITNÍ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90682" y="3429000"/>
            <a:ext cx="2315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SOVĚTSKÉHO   SVAZU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4005064"/>
            <a:ext cx="712746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Docházelo k zatýkání a věznění  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Soukromé vlastnictví bylo likvidováno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Svoboda podnikání byla zakázána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      Cenzura v kultuře, umění, školství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                      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7504" y="897922"/>
            <a:ext cx="3258584" cy="233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023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16632"/>
            <a:ext cx="8931023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&amp;</a:t>
            </a:r>
            <a:r>
              <a:rPr lang="cs-CZ" dirty="0" err="1"/>
              <a:t>biw</a:t>
            </a:r>
            <a:r>
              <a:rPr lang="cs-CZ" dirty="0"/>
              <a:t>=1366&amp;bih=634&amp;source=</a:t>
            </a:r>
            <a:r>
              <a:rPr lang="cs-CZ" dirty="0" err="1"/>
              <a:t>lnms&amp;tbm</a:t>
            </a:r>
            <a:r>
              <a:rPr lang="cs-CZ" dirty="0"/>
              <a:t>=</a:t>
            </a:r>
            <a:r>
              <a:rPr lang="cs-CZ" dirty="0" err="1"/>
              <a:t>isch&amp;sa</a:t>
            </a:r>
            <a:r>
              <a:rPr lang="cs-CZ" dirty="0"/>
              <a:t>=</a:t>
            </a:r>
            <a:r>
              <a:rPr lang="cs-CZ" dirty="0" err="1"/>
              <a:t>X&amp;ei</a:t>
            </a:r>
            <a:r>
              <a:rPr lang="cs-CZ" dirty="0"/>
              <a:t>=vUIIVOLsNKWv7AbXx4FY&amp;ved=0CAYQ_AUoAQ#tbm=</a:t>
            </a:r>
            <a:r>
              <a:rPr lang="cs-CZ" dirty="0" err="1"/>
              <a:t>isch&amp;q</a:t>
            </a:r>
            <a:r>
              <a:rPr lang="cs-CZ" dirty="0"/>
              <a:t>=wikipedia+e.bene%C5%A1&amp;facrc=_&amp;</a:t>
            </a:r>
            <a:r>
              <a:rPr lang="cs-CZ" dirty="0" err="1"/>
              <a:t>imgdii</a:t>
            </a:r>
            <a:r>
              <a:rPr lang="cs-CZ" dirty="0"/>
              <a:t>=_&amp;</a:t>
            </a:r>
            <a:r>
              <a:rPr lang="cs-CZ" dirty="0" err="1" smtClean="0"/>
              <a:t>imgrc</a:t>
            </a:r>
            <a:r>
              <a:rPr lang="cs-CZ" dirty="0" smtClean="0"/>
              <a:t>=C5bskMB-5WXDHM%253A%3Bfk5WDPQl_TwgWM%3Bhttp%253A%252F%252Fupload.wikimedia.org%252Fwikipedia%252Fcommons%252F9%252F98%252FEdvard_Bene%2525C5%2525A1.jpg%3Bhttp%253A%252F%252Fcs.wikipedia.org%252Fwiki%252FEdvard_Bene%2525C5%2525A1%3B712%3B910 </a:t>
            </a:r>
          </a:p>
          <a:p>
            <a:r>
              <a:rPr lang="cs-CZ" dirty="0"/>
              <a:t>&amp;</a:t>
            </a:r>
            <a:r>
              <a:rPr lang="cs-CZ" dirty="0" err="1"/>
              <a:t>biw</a:t>
            </a:r>
            <a:r>
              <a:rPr lang="cs-CZ" dirty="0"/>
              <a:t>=1366&amp;bih=634&amp;source=</a:t>
            </a:r>
            <a:r>
              <a:rPr lang="cs-CZ" dirty="0" err="1"/>
              <a:t>lnms&amp;tbm</a:t>
            </a:r>
            <a:r>
              <a:rPr lang="cs-CZ" dirty="0"/>
              <a:t>=</a:t>
            </a:r>
            <a:r>
              <a:rPr lang="cs-CZ" dirty="0" err="1"/>
              <a:t>isch&amp;sa</a:t>
            </a:r>
            <a:r>
              <a:rPr lang="cs-CZ" dirty="0"/>
              <a:t>=</a:t>
            </a:r>
            <a:r>
              <a:rPr lang="cs-CZ" dirty="0" err="1"/>
              <a:t>X&amp;ei</a:t>
            </a:r>
            <a:r>
              <a:rPr lang="cs-CZ" dirty="0"/>
              <a:t>=vUIIVOLsNKWv7AbXx4FY&amp;ved=0CAYQ_AUoAQ#tbm=</a:t>
            </a:r>
            <a:r>
              <a:rPr lang="cs-CZ" dirty="0" err="1"/>
              <a:t>isch&amp;q</a:t>
            </a:r>
            <a:r>
              <a:rPr lang="cs-CZ" dirty="0"/>
              <a:t>=</a:t>
            </a:r>
            <a:r>
              <a:rPr lang="cs-CZ" dirty="0" err="1"/>
              <a:t>wikipedia+gotwald&amp;imgdii</a:t>
            </a:r>
            <a:r>
              <a:rPr lang="cs-CZ" dirty="0" smtClean="0"/>
              <a:t>=</a:t>
            </a:r>
          </a:p>
          <a:p>
            <a:r>
              <a:rPr lang="cs-CZ" dirty="0" err="1"/>
              <a:t>biw</a:t>
            </a:r>
            <a:r>
              <a:rPr lang="cs-CZ" dirty="0"/>
              <a:t>=1366&amp;bih=634&amp;source=</a:t>
            </a:r>
            <a:r>
              <a:rPr lang="cs-CZ" dirty="0" err="1"/>
              <a:t>lnms&amp;tbm</a:t>
            </a:r>
            <a:r>
              <a:rPr lang="cs-CZ" dirty="0"/>
              <a:t>=</a:t>
            </a:r>
            <a:r>
              <a:rPr lang="cs-CZ" dirty="0" err="1"/>
              <a:t>isch&amp;sa</a:t>
            </a:r>
            <a:r>
              <a:rPr lang="cs-CZ" dirty="0"/>
              <a:t>=</a:t>
            </a:r>
            <a:r>
              <a:rPr lang="cs-CZ" dirty="0" err="1"/>
              <a:t>X&amp;ei</a:t>
            </a:r>
            <a:r>
              <a:rPr lang="cs-CZ" dirty="0"/>
              <a:t>=vUIIVOLsNKWv7AbXx4FY&amp;ved=0CAYQ_AUoAQ#tbm=</a:t>
            </a:r>
            <a:r>
              <a:rPr lang="cs-CZ" dirty="0" err="1"/>
              <a:t>isch&amp;q</a:t>
            </a:r>
            <a:r>
              <a:rPr lang="cs-CZ" dirty="0"/>
              <a:t>=wikipedia+pra%C5%BEsk%C3%A9+povst%C3%A1n%C3%AD&amp;facrc=_&amp;</a:t>
            </a:r>
            <a:r>
              <a:rPr lang="cs-CZ" dirty="0" err="1"/>
              <a:t>imgdii</a:t>
            </a:r>
            <a:r>
              <a:rPr lang="cs-CZ" dirty="0"/>
              <a:t>=_&amp;</a:t>
            </a:r>
            <a:r>
              <a:rPr lang="cs-CZ" dirty="0" err="1" smtClean="0"/>
              <a:t>imgrc</a:t>
            </a:r>
            <a:r>
              <a:rPr lang="cs-CZ" dirty="0" smtClean="0"/>
              <a:t>=TrkuewF9v_ffSM%253A%3BjLSRCBibsPm03M%3Bhttp%253A%252F%252Fimg.ahaonline.cz%252Fstatic%252Fold_aha%252Fbig%252F09_05_03%252Ff200806270015201.jpg%3Bhttp%253A%252F%252Fwww.ahaonline.cz%252Fclanek%252Ftrapasy%252F34799%252Fnezastrelili-ho-diky-kousku-cokolady.html%3B3172%3B2092</a:t>
            </a:r>
          </a:p>
          <a:p>
            <a:r>
              <a:rPr lang="cs-CZ" dirty="0" err="1"/>
              <a:t>bih</a:t>
            </a:r>
            <a:r>
              <a:rPr lang="cs-CZ" dirty="0"/>
              <a:t>=634&amp;source=</a:t>
            </a:r>
            <a:r>
              <a:rPr lang="cs-CZ" dirty="0" err="1"/>
              <a:t>lnms&amp;tbm</a:t>
            </a:r>
            <a:r>
              <a:rPr lang="cs-CZ" dirty="0"/>
              <a:t>=</a:t>
            </a:r>
            <a:r>
              <a:rPr lang="cs-CZ" dirty="0" err="1"/>
              <a:t>isch&amp;sa</a:t>
            </a:r>
            <a:r>
              <a:rPr lang="cs-CZ" dirty="0"/>
              <a:t>=</a:t>
            </a:r>
            <a:r>
              <a:rPr lang="cs-CZ" dirty="0" err="1"/>
              <a:t>X&amp;ei</a:t>
            </a:r>
            <a:r>
              <a:rPr lang="cs-CZ" dirty="0"/>
              <a:t>=vUIIVOLsNKWv7AbXx4FY&amp;ved=0CAYQ_AUoAQ#tbm=</a:t>
            </a:r>
            <a:r>
              <a:rPr lang="cs-CZ" dirty="0" err="1"/>
              <a:t>isch&amp;q</a:t>
            </a:r>
            <a:r>
              <a:rPr lang="cs-CZ" dirty="0"/>
              <a:t>=wikipedia+kapitulace+n%C4%9Bmecka&amp;facrc=_&amp;</a:t>
            </a:r>
            <a:r>
              <a:rPr lang="cs-CZ" dirty="0" err="1"/>
              <a:t>imgdii</a:t>
            </a:r>
            <a:r>
              <a:rPr lang="cs-CZ" dirty="0"/>
              <a:t>=__kmcYkQnmvP8M%3A%3Bzk3McIX-aTfv9M%3B__kmcYkQnmvP8M%3A&amp;imgrc=__</a:t>
            </a:r>
            <a:r>
              <a:rPr lang="cs-CZ" dirty="0" smtClean="0"/>
              <a:t>kmcYkQnmvP8M%253A%3BhCbMkonFGWbZFM%3Bhttp%253A%252F%252Fupload.wikimedia.org%252Fwikipedia%252Fcommons%252F8%252F82%252FN%2525C4%25259Bmecko_kapitulovalo.gif%3Bhttp%253A%252F%252Fcommons.wikimedia.org%252Fwiki%252FFile%253AN%2525C4%25259Bmecko_kapitulovalo.gif%3B1617%3B2248,4.9.2014,13.24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0473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213</TotalTime>
  <Words>250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Úhly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412; 16.1.2013</cp:keywords>
  <cp:lastModifiedBy>Učitel</cp:lastModifiedBy>
  <cp:revision>19</cp:revision>
  <dcterms:created xsi:type="dcterms:W3CDTF">2013-03-19T14:46:07Z</dcterms:created>
  <dcterms:modified xsi:type="dcterms:W3CDTF">2014-09-04T11:24:40Z</dcterms:modified>
</cp:coreProperties>
</file>