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ags/tag2.xml" ContentType="application/vnd.openxmlformats-officedocument.presentationml.tags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tags/tag1.xml" ContentType="application/vnd.openxmlformats-officedocument.presentationml.tags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57" r:id="rId2"/>
    <p:sldId id="259" r:id="rId3"/>
    <p:sldId id="260" r:id="rId4"/>
    <p:sldId id="265" r:id="rId5"/>
    <p:sldId id="261" r:id="rId6"/>
    <p:sldId id="266" r:id="rId7"/>
    <p:sldId id="267" r:id="rId8"/>
    <p:sldId id="268" r:id="rId9"/>
    <p:sldId id="269" r:id="rId10"/>
    <p:sldId id="270" r:id="rId11"/>
    <p:sldId id="273" r:id="rId12"/>
    <p:sldId id="274" r:id="rId13"/>
    <p:sldId id="276" r:id="rId14"/>
    <p:sldId id="277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18D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6304"/>
            <a:ext cx="8814816" cy="2505456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64234" y="381001"/>
            <a:ext cx="8229600" cy="2209800"/>
          </a:xfrm>
        </p:spPr>
        <p:txBody>
          <a:bodyPr lIns="45720" rIns="228600" anchor="b">
            <a:normAutofit/>
          </a:bodyPr>
          <a:lstStyle>
            <a:lvl1pPr marL="0" algn="r">
              <a:defRPr sz="480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133600" y="2819400"/>
            <a:ext cx="6560234" cy="1752600"/>
          </a:xfrm>
        </p:spPr>
        <p:txBody>
          <a:bodyPr lIns="45720" rIns="246888"/>
          <a:lstStyle>
            <a:lvl1pPr marL="0" indent="0" algn="r">
              <a:spcBef>
                <a:spcPts val="0"/>
              </a:spcBef>
              <a:buNone/>
              <a:defRPr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1842E97-6A1F-43D6-A091-7691233B4772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18E4CBA-2A7A-40CE-8828-C3B76AB0ED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842E97-6A1F-43D6-A091-7691233B4772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8E4CBA-2A7A-40CE-8828-C3B76AB0ED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000128" y="3267456"/>
            <a:ext cx="74066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498230"/>
            <a:ext cx="7772400" cy="2731008"/>
          </a:xfrm>
        </p:spPr>
        <p:txBody>
          <a:bodyPr rIns="100584"/>
          <a:lstStyle>
            <a:lvl1pPr algn="r">
              <a:buNone/>
              <a:defRPr sz="4000" b="1" cap="none">
                <a:solidFill>
                  <a:schemeClr val="accent1">
                    <a:tint val="95000"/>
                    <a:satMod val="200000"/>
                  </a:schemeClr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287713"/>
            <a:ext cx="7772400" cy="1509712"/>
          </a:xfrm>
        </p:spPr>
        <p:txBody>
          <a:bodyPr rIns="128016" anchor="t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1842E97-6A1F-43D6-A091-7691233B4772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18E4CBA-2A7A-40CE-8828-C3B76AB0ED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45920"/>
            <a:ext cx="4038600" cy="45262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842E97-6A1F-43D6-A091-7691233B4772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18E4CBA-2A7A-40CE-8828-C3B76AB0ED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616744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4800600" y="216521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b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1948"/>
            <a:ext cx="8229600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91440" indent="0" algn="l">
              <a:spcBef>
                <a:spcPts val="0"/>
              </a:spcBef>
              <a:buNone/>
              <a:defRPr sz="2200" b="0" cap="all" baseline="0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941763"/>
          </a:xfrm>
        </p:spPr>
        <p:txBody>
          <a:bodyPr lIns="9144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941763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842E97-6A1F-43D6-A091-7691233B4772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8641080" y="6514568"/>
            <a:ext cx="464288" cy="274320"/>
          </a:xfrm>
        </p:spPr>
        <p:txBody>
          <a:bodyPr/>
          <a:lstStyle>
            <a:extLst/>
          </a:lstStyle>
          <a:p>
            <a:fld id="{918E4CBA-2A7A-40CE-8828-C3B76AB0ED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53218"/>
            <a:ext cx="822960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842E97-6A1F-43D6-A091-7691233B4772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8E4CBA-2A7A-40CE-8828-C3B76AB0ED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88392" y="1424588"/>
            <a:ext cx="800100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842E97-6A1F-43D6-A091-7691233B4772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8E4CBA-2A7A-40CE-8828-C3B76AB0ED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5057552" y="1057656"/>
            <a:ext cx="3749040" cy="9144"/>
          </a:xfrm>
          <a:prstGeom prst="rect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>
            <a:outerShdw blurRad="12700" dist="12900" dir="5400000" algn="tl" rotWithShape="0">
              <a:srgbClr val="000000">
                <a:alpha val="7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63136" y="304800"/>
            <a:ext cx="3931920" cy="762000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963136" y="1107560"/>
            <a:ext cx="3931920" cy="1066800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28600" y="2209800"/>
            <a:ext cx="8666456" cy="3977640"/>
          </a:xfrm>
        </p:spPr>
        <p:txBody>
          <a:bodyPr/>
          <a:lstStyle>
            <a:lvl1pPr marL="292608">
              <a:defRPr sz="3200"/>
            </a:lvl1pPr>
            <a:lvl2pPr marL="594360">
              <a:defRPr sz="2800"/>
            </a:lvl2pPr>
            <a:lvl3pPr marL="822960">
              <a:defRPr sz="2400"/>
            </a:lvl3pPr>
            <a:lvl4pPr marL="1051560">
              <a:defRPr sz="2000"/>
            </a:lvl4pPr>
            <a:lvl5pPr marL="1261872"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9" name="Zástupný symbol pro datum 8"/>
          <p:cNvSpPr>
            <a:spLocks noGrp="1"/>
          </p:cNvSpPr>
          <p:nvPr>
            <p:ph type="dt" sz="half" idx="10"/>
          </p:nvPr>
        </p:nvSpPr>
        <p:spPr>
          <a:xfrm>
            <a:off x="5562600" y="6513670"/>
            <a:ext cx="3002280" cy="274320"/>
          </a:xfrm>
        </p:spPr>
        <p:txBody>
          <a:bodyPr vert="horz" rtlCol="0"/>
          <a:lstStyle>
            <a:extLst/>
          </a:lstStyle>
          <a:p>
            <a:fld id="{41842E97-6A1F-43D6-A091-7691233B4772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1"/>
          </p:nvPr>
        </p:nvSpPr>
        <p:spPr>
          <a:xfrm>
            <a:off x="8638952" y="6513670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18E4CBA-2A7A-40CE-8828-C3B76AB0ED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2"/>
          </p:nvPr>
        </p:nvSpPr>
        <p:spPr>
          <a:xfrm>
            <a:off x="1600200" y="6513670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0443" y="4724400"/>
            <a:ext cx="5486400" cy="664536"/>
          </a:xfrm>
        </p:spPr>
        <p:txBody>
          <a:bodyPr anchor="b"/>
          <a:lstStyle>
            <a:lvl1pPr marL="0" algn="r">
              <a:buNone/>
              <a:defRPr sz="20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040443" y="5388936"/>
            <a:ext cx="5486400" cy="912255"/>
          </a:xfrm>
        </p:spPr>
        <p:txBody>
          <a:bodyPr/>
          <a:lstStyle>
            <a:lvl1pPr marL="0" indent="0" algn="r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04800" y="249864"/>
            <a:ext cx="8534400" cy="4343400"/>
          </a:xfrm>
          <a:prstGeom prst="round2DiagRect">
            <a:avLst>
              <a:gd name="adj1" fmla="val 11403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  <a:extLst/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>
          <a:xfrm>
            <a:off x="5562600" y="6509004"/>
            <a:ext cx="3002280" cy="274320"/>
          </a:xfrm>
        </p:spPr>
        <p:txBody>
          <a:bodyPr vert="horz" rtlCol="0"/>
          <a:lstStyle>
            <a:extLst/>
          </a:lstStyle>
          <a:p>
            <a:fld id="{41842E97-6A1F-43D6-A091-7691233B4772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>
          <a:xfrm>
            <a:off x="8638952" y="6509004"/>
            <a:ext cx="464288" cy="274320"/>
          </a:xfrm>
        </p:spPr>
        <p:txBody>
          <a:bodyPr vert="horz" rtlCol="0"/>
          <a:lstStyle>
            <a:lvl1pPr>
              <a:defRPr>
                <a:solidFill>
                  <a:schemeClr val="tx2">
                    <a:shade val="90000"/>
                  </a:schemeClr>
                </a:solidFill>
              </a:defRPr>
            </a:lvl1pPr>
            <a:extLst/>
          </a:lstStyle>
          <a:p>
            <a:fld id="{918E4CBA-2A7A-40CE-8828-C3B76AB0ED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>
          <a:xfrm>
            <a:off x="1600200" y="6509004"/>
            <a:ext cx="3907464" cy="274320"/>
          </a:xfrm>
        </p:spPr>
        <p:txBody>
          <a:bodyPr vert="horz" rtlCol="0"/>
          <a:lstStyle>
            <a:extLst/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842E97-6A1F-43D6-A091-7691233B4772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8E4CBA-2A7A-40CE-8828-C3B76AB0ED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1842E97-6A1F-43D6-A091-7691233B4772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18E4CBA-2A7A-40CE-8828-C3B76AB0ED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se zakulaceným příčným rohem 6"/>
          <p:cNvSpPr/>
          <p:nvPr/>
        </p:nvSpPr>
        <p:spPr>
          <a:xfrm>
            <a:off x="164592" y="147085"/>
            <a:ext cx="8810846" cy="6565392"/>
          </a:xfrm>
          <a:prstGeom prst="round2DiagRect">
            <a:avLst>
              <a:gd name="adj1" fmla="val 11807"/>
              <a:gd name="adj2" fmla="val 0"/>
            </a:avLst>
          </a:prstGeom>
          <a:solidFill>
            <a:schemeClr val="bg2">
              <a:tint val="85000"/>
              <a:shade val="90000"/>
              <a:satMod val="150000"/>
              <a:alpha val="65000"/>
            </a:schemeClr>
          </a:solidFill>
          <a:ln w="11000" cap="rnd" cmpd="sng" algn="ctr">
            <a:solidFill>
              <a:schemeClr val="bg2">
                <a:tint val="78000"/>
                <a:satMod val="180000"/>
                <a:alpha val="88000"/>
              </a:schemeClr>
            </a:solidFill>
            <a:prstDash val="solid"/>
          </a:ln>
          <a:effectLst>
            <a:innerShdw blurRad="114300">
              <a:srgbClr val="000000">
                <a:alpha val="10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1295400" y="6400800"/>
            <a:ext cx="4212264" cy="274320"/>
          </a:xfrm>
          <a:prstGeom prst="rect">
            <a:avLst/>
          </a:prstGeom>
        </p:spPr>
        <p:txBody>
          <a:bodyPr/>
          <a:lstStyle>
            <a:lvl1pPr algn="r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562600" y="6400800"/>
            <a:ext cx="3002280" cy="274320"/>
          </a:xfrm>
          <a:prstGeom prst="rect">
            <a:avLst/>
          </a:prstGeom>
        </p:spPr>
        <p:txBody>
          <a:bodyPr/>
          <a:lstStyle>
            <a:lvl1pPr algn="l" eaLnBrk="1" latinLnBrk="0" hangingPunct="1">
              <a:defRPr kumimoji="0" sz="1300">
                <a:solidFill>
                  <a:schemeClr val="bg2">
                    <a:tint val="60000"/>
                    <a:satMod val="155000"/>
                  </a:schemeClr>
                </a:solidFill>
              </a:defRPr>
            </a:lvl1pPr>
            <a:extLst/>
          </a:lstStyle>
          <a:p>
            <a:fld id="{41842E97-6A1F-43D6-A091-7691233B4772}" type="datetimeFigureOut">
              <a:rPr lang="cs-CZ" smtClean="0"/>
              <a:pPr/>
              <a:t>5.9.2014</a:t>
            </a:fld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638952" y="6514568"/>
            <a:ext cx="464288" cy="274320"/>
          </a:xfrm>
          <a:prstGeom prst="rect">
            <a:avLst/>
          </a:prstGeom>
        </p:spPr>
        <p:txBody>
          <a:bodyPr anchor="ctr"/>
          <a:lstStyle>
            <a:lvl1pPr algn="r" eaLnBrk="1" latinLnBrk="0" hangingPunct="1">
              <a:defRPr kumimoji="0" sz="1600">
                <a:solidFill>
                  <a:schemeClr val="tx2">
                    <a:shade val="90000"/>
                  </a:schemeClr>
                </a:solidFill>
                <a:effectLst/>
              </a:defRPr>
            </a:lvl1pPr>
            <a:extLst/>
          </a:lstStyle>
          <a:p>
            <a:fld id="{918E4CBA-2A7A-40CE-8828-C3B76AB0ED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143000"/>
          </a:xfrm>
          <a:prstGeom prst="rect">
            <a:avLst/>
          </a:prstGeom>
        </p:spPr>
        <p:txBody>
          <a:bodyPr rIns="91440" anchor="b">
            <a:normAutofit/>
            <a:scene3d>
              <a:camera prst="orthographicFront"/>
              <a:lightRig rig="soft" dir="t">
                <a:rot lat="0" lon="0" rev="2400000"/>
              </a:lightRig>
            </a:scene3d>
            <a:sp3d>
              <a:bevelT w="19050" h="127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46237"/>
            <a:ext cx="8229600" cy="452628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marL="54864" algn="r" rtl="0" eaLnBrk="1" latinLnBrk="0" hangingPunct="1">
        <a:spcBef>
          <a:spcPct val="0"/>
        </a:spcBef>
        <a:buNone/>
        <a:defRPr kumimoji="0" sz="4600" kern="1200">
          <a:solidFill>
            <a:schemeClr val="tx2">
              <a:tint val="100000"/>
              <a:shade val="90000"/>
              <a:satMod val="250000"/>
              <a:alpha val="100000"/>
            </a:schemeClr>
          </a:solidFill>
          <a:effectLst>
            <a:outerShdw blurRad="38100" dist="25500" dir="5400000" algn="tl" rotWithShape="0">
              <a:srgbClr val="000000">
                <a:satMod val="180000"/>
                <a:alpha val="7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92100" indent="-292100" algn="l" rtl="0" eaLnBrk="1" latinLnBrk="0" hangingPunct="1">
        <a:spcBef>
          <a:spcPts val="0"/>
        </a:spcBef>
        <a:buClr>
          <a:schemeClr val="accent1"/>
        </a:buClr>
        <a:buSzPct val="70000"/>
        <a:buFont typeface="Wingdings 2"/>
        <a:buChar char="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rtl="0" eaLnBrk="1" latinLnBrk="0" hangingPunct="1">
        <a:spcBef>
          <a:spcPts val="400"/>
        </a:spcBef>
        <a:buClr>
          <a:schemeClr val="accent2"/>
        </a:buClr>
        <a:buSzPct val="90000"/>
        <a:buFontTx/>
        <a:buChar char="•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192024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rtl="0" eaLnBrk="1" latinLnBrk="0" hangingPunct="1">
        <a:spcBef>
          <a:spcPts val="400"/>
        </a:spcBef>
        <a:buClr>
          <a:schemeClr val="accent3"/>
        </a:buClr>
        <a:buSzPct val="100000"/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73736" algn="l" rtl="0" eaLnBrk="1" latinLnBrk="0" hangingPunct="1">
        <a:spcBef>
          <a:spcPts val="400"/>
        </a:spcBef>
        <a:buClr>
          <a:schemeClr val="accent4"/>
        </a:buClr>
        <a:buFont typeface="Wingdings 2"/>
        <a:buChar char="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slideLayout" Target="../slideLayouts/slideLayout1.xml"/><Relationship Id="rId1" Type="http://schemas.openxmlformats.org/officeDocument/2006/relationships/tags" Target="../tags/tag1.xml"/><Relationship Id="rId4" Type="http://schemas.openxmlformats.org/officeDocument/2006/relationships/image" Target="../media/image5.gi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7.xml"/><Relationship Id="rId1" Type="http://schemas.openxmlformats.org/officeDocument/2006/relationships/tags" Target="../tags/tag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%C5%99epa&amp;ex=1" TargetMode="External"/><Relationship Id="rId3" Type="http://schemas.openxmlformats.org/officeDocument/2006/relationships/hyperlink" Target="http://office.microsoft.com/cscz/images/results.aspx?qu=raj%C4%8De&amp;ex=1" TargetMode="External"/><Relationship Id="rId7" Type="http://schemas.openxmlformats.org/officeDocument/2006/relationships/hyperlink" Target="http://office.microsoft.com/cs-cz/images/results.aspx?qu=zel%C3%AD&amp;ex=1" TargetMode="External"/><Relationship Id="rId2" Type="http://schemas.openxmlformats.org/officeDocument/2006/relationships/hyperlink" Target="http://office.microsoft.com/cscz/images/results.aspx?qu=zahradn%C3%ADk&amp;ex=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office.microsoft.com/cs-cz/images/results.aspx?qu=okurek&amp;ex=1" TargetMode="External"/><Relationship Id="rId11" Type="http://schemas.openxmlformats.org/officeDocument/2006/relationships/hyperlink" Target="http://www.beruska8.cz/jidloapiti/zelenina2/zelenina1.htm" TargetMode="External"/><Relationship Id="rId5" Type="http://schemas.openxmlformats.org/officeDocument/2006/relationships/hyperlink" Target="http://office.microsoft.com/cs-cz/images/results.aspx?qu=cibule&amp;ex=1" TargetMode="External"/><Relationship Id="rId10" Type="http://schemas.openxmlformats.org/officeDocument/2006/relationships/hyperlink" Target="http://www.pdclipart.org/displayimage.php?album=search&amp;cat=0&amp;pos=1" TargetMode="External"/><Relationship Id="rId4" Type="http://schemas.openxmlformats.org/officeDocument/2006/relationships/hyperlink" Target="http://office.microsoft.com/cs-cz/images/results.aspx?qu=mrkev&amp;ex=1" TargetMode="External"/><Relationship Id="rId9" Type="http://schemas.openxmlformats.org/officeDocument/2006/relationships/hyperlink" Target="http://www.pdclipart.org/displayimage.php?album=search&amp;cat=0&amp;pos=1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Obrázek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9750" y="1692275"/>
          <a:ext cx="8208714" cy="48204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418640"/>
                <a:gridCol w="5790074"/>
              </a:tblGrid>
              <a:tr h="301047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301047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727029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Arial" pitchFamily="34" charset="0"/>
                        </a:rPr>
                        <a:t>Matematika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Arial" pitchFamily="34" charset="0"/>
                        </a:rPr>
                        <a:t>  a její aplikace</a:t>
                      </a:r>
                      <a:endParaRPr lang="cs-CZ" sz="1400" dirty="0">
                        <a:latin typeface="Calibri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latin typeface="Calibri" pitchFamily="34" charset="0"/>
                          <a:cs typeface="Arial" pitchFamily="34" charset="0"/>
                        </a:rPr>
                        <a:t>VY_12_INOVACE_454</a:t>
                      </a:r>
                      <a:endParaRPr lang="cs-CZ" sz="1400" dirty="0" smtClean="0">
                        <a:latin typeface="Calibri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Arial" pitchFamily="34" charset="0"/>
                        </a:rPr>
                        <a:t>2. ročník</a:t>
                      </a:r>
                      <a:endParaRPr lang="cs-CZ" sz="1400" dirty="0">
                        <a:latin typeface="Calibri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Arial" pitchFamily="34" charset="0"/>
                        </a:rPr>
                        <a:t>Matematika</a:t>
                      </a:r>
                      <a:endParaRPr lang="cs-CZ" sz="1400" dirty="0">
                        <a:latin typeface="Calibri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Arial" pitchFamily="34" charset="0"/>
                        </a:rPr>
                        <a:t>Prezentace</a:t>
                      </a:r>
                      <a:endParaRPr lang="cs-CZ" sz="1400" dirty="0">
                        <a:latin typeface="Calibri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Arial" pitchFamily="34" charset="0"/>
                        </a:rPr>
                        <a:t>Mgr. </a:t>
                      </a:r>
                      <a:r>
                        <a:rPr lang="cs-CZ" sz="1400" dirty="0" err="1" smtClean="0">
                          <a:latin typeface="Calibri" pitchFamily="34" charset="0"/>
                          <a:cs typeface="Arial" pitchFamily="34" charset="0"/>
                        </a:rPr>
                        <a:t>Ľudmila</a:t>
                      </a:r>
                      <a:r>
                        <a:rPr lang="cs-CZ" sz="1400" dirty="0" smtClean="0">
                          <a:latin typeface="Calibri" pitchFamily="34" charset="0"/>
                          <a:cs typeface="Arial" pitchFamily="34" charset="0"/>
                        </a:rPr>
                        <a:t> </a:t>
                      </a:r>
                      <a:r>
                        <a:rPr lang="cs-CZ" sz="1400" dirty="0" err="1" smtClean="0">
                          <a:latin typeface="Calibri" pitchFamily="34" charset="0"/>
                          <a:cs typeface="Arial" pitchFamily="34" charset="0"/>
                        </a:rPr>
                        <a:t>Hlubková</a:t>
                      </a:r>
                      <a:endParaRPr lang="cs-CZ" sz="1400" dirty="0">
                        <a:latin typeface="Calibri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Arial" pitchFamily="34" charset="0"/>
                        </a:rPr>
                        <a:t>Zahradník</a:t>
                      </a:r>
                      <a:endParaRPr lang="cs-CZ" sz="1400" dirty="0">
                        <a:latin typeface="Calibri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7225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Úvodní hodina - </a:t>
                      </a:r>
                      <a:r>
                        <a:rPr lang="cs-CZ" sz="1400" baseline="0" dirty="0" smtClean="0">
                          <a:latin typeface="Calibri" pitchFamily="34" charset="0"/>
                        </a:rPr>
                        <a:t>nácvik pamětného osvojování násobků  čísla  2, záměna činitelů.</a:t>
                      </a:r>
                      <a:endParaRPr lang="cs-CZ" sz="1400" dirty="0" smtClean="0">
                        <a:latin typeface="Calibri" pitchFamily="34" charset="0"/>
                      </a:endParaRPr>
                    </a:p>
                    <a:p>
                      <a:endParaRPr lang="cs-CZ" sz="1400" dirty="0" smtClean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30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29. 3. 2013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30104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   2. 4. 2013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67" name="Picture 2" descr="logo průhledné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6" name="Rectangle 10"/>
          <p:cNvSpPr>
            <a:spLocks noGrp="1" noChangeArrowheads="1"/>
          </p:cNvSpPr>
          <p:nvPr>
            <p:ph type="ctrTitle"/>
          </p:nvPr>
        </p:nvSpPr>
        <p:spPr>
          <a:xfrm>
            <a:off x="899592" y="188640"/>
            <a:ext cx="7416824" cy="2448272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sk-SK" sz="5400" b="1" dirty="0" smtClean="0">
                <a:ln w="1905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FF660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omic Sans MS" pitchFamily="66" charset="0"/>
                <a:ea typeface="Verdana" pitchFamily="34" charset="0"/>
                <a:cs typeface="Verdana" pitchFamily="34" charset="0"/>
              </a:rPr>
              <a:t>ZAHRADNÍK SKLÍZÍ ÚRODU</a:t>
            </a:r>
            <a:endParaRPr lang="sk-SK" sz="5400" b="1" dirty="0">
              <a:ln w="1905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FF660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omic Sans MS" pitchFamily="66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107" name="Rectangle 11"/>
          <p:cNvSpPr>
            <a:spLocks noGrp="1" noChangeArrowheads="1"/>
          </p:cNvSpPr>
          <p:nvPr>
            <p:ph type="subTitle" idx="1"/>
          </p:nvPr>
        </p:nvSpPr>
        <p:spPr>
          <a:xfrm>
            <a:off x="4067175" y="5300663"/>
            <a:ext cx="4033838" cy="504825"/>
          </a:xfrm>
        </p:spPr>
        <p:txBody>
          <a:bodyPr>
            <a:normAutofit fontScale="85000" lnSpcReduction="10000"/>
          </a:bodyPr>
          <a:lstStyle/>
          <a:p>
            <a:pPr marL="63500" eaLnBrk="1" hangingPunct="1"/>
            <a:r>
              <a:rPr lang="sk-SK" smtClean="0">
                <a:latin typeface="Comic Sans MS" pitchFamily="66" charset="0"/>
              </a:rPr>
              <a:t>Mgr. Ľudmila Hlubková</a:t>
            </a:r>
          </a:p>
        </p:txBody>
      </p:sp>
      <p:pic>
        <p:nvPicPr>
          <p:cNvPr id="6148" name="Picture 6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924944"/>
            <a:ext cx="3600400" cy="3672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2" name="Picture 2" descr="http://www.beruska8.cz/jidloapiti/zelenina2/34.gif"/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3068959"/>
            <a:ext cx="1800200" cy="2037465"/>
          </a:xfrm>
          <a:prstGeom prst="rect">
            <a:avLst/>
          </a:prstGeom>
          <a:noFill/>
        </p:spPr>
      </p:pic>
    </p:spTree>
    <p:custDataLst>
      <p:tags r:id="rId1"/>
    </p:custData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3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28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2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78" decel="50000" autoRev="1" fill="hold">
                                          <p:stCondLst>
                                            <p:cond delay="228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8" fill="hold">
                                          <p:stCondLst>
                                            <p:cond delay="432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6" grpId="0"/>
      <p:bldP spid="4107" grpId="0" build="p" autoUpdateAnimBg="0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sah 2"/>
          <p:cNvSpPr>
            <a:spLocks noGrp="1"/>
          </p:cNvSpPr>
          <p:nvPr>
            <p:ph sz="half" idx="1"/>
          </p:nvPr>
        </p:nvSpPr>
        <p:spPr>
          <a:xfrm>
            <a:off x="395536" y="1124743"/>
            <a:ext cx="5472608" cy="5040561"/>
          </a:xfrm>
        </p:spPr>
        <p:txBody>
          <a:bodyPr>
            <a:normAutofit/>
          </a:bodyPr>
          <a:lstStyle/>
          <a:p>
            <a:pPr eaLnBrk="1" hangingPunct="1">
              <a:buFont typeface="Georgia" pitchFamily="18" charset="0"/>
              <a:buNone/>
            </a:pPr>
            <a:endParaRPr lang="cs-CZ" dirty="0" smtClean="0"/>
          </a:p>
          <a:p>
            <a:pPr algn="just" eaLnBrk="1" hangingPunct="1">
              <a:buFont typeface="Georgia" pitchFamily="18" charset="0"/>
              <a:buNone/>
            </a:pP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Šel zahradník do zahrady </a:t>
            </a:r>
          </a:p>
          <a:p>
            <a:pPr algn="just" eaLnBrk="1" hangingPunct="1">
              <a:buFont typeface="Georgia" pitchFamily="18" charset="0"/>
              <a:buNone/>
            </a:pP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s motykou, s motykou, </a:t>
            </a:r>
          </a:p>
          <a:p>
            <a:pPr algn="just" eaLnBrk="1" hangingPunct="1">
              <a:buFont typeface="Georgia" pitchFamily="18" charset="0"/>
              <a:buNone/>
            </a:pP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vykopal tam rozmarýnu</a:t>
            </a:r>
          </a:p>
          <a:p>
            <a:pPr algn="just" eaLnBrk="1" hangingPunct="1">
              <a:buFont typeface="Georgia" pitchFamily="18" charset="0"/>
              <a:buNone/>
            </a:pP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velikou, </a:t>
            </a:r>
            <a:r>
              <a:rPr lang="cs-CZ" dirty="0" err="1" smtClean="0">
                <a:solidFill>
                  <a:srgbClr val="FFC000"/>
                </a:solidFill>
                <a:latin typeface="Comic Sans MS" pitchFamily="66" charset="0"/>
              </a:rPr>
              <a:t>velikou</a:t>
            </a: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, nebyla to </a:t>
            </a:r>
          </a:p>
          <a:p>
            <a:pPr algn="just" eaLnBrk="1" hangingPunct="1">
              <a:buFont typeface="Georgia" pitchFamily="18" charset="0"/>
              <a:buNone/>
            </a:pP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rozmarýna, byl to křen, </a:t>
            </a:r>
          </a:p>
          <a:p>
            <a:pPr algn="just" eaLnBrk="1" hangingPunct="1">
              <a:buFont typeface="Georgia" pitchFamily="18" charset="0"/>
              <a:buNone/>
            </a:pP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byl to křen, vyhodil ho </a:t>
            </a:r>
          </a:p>
          <a:p>
            <a:pPr algn="just" eaLnBrk="1" hangingPunct="1">
              <a:buFont typeface="Georgia" pitchFamily="18" charset="0"/>
              <a:buNone/>
            </a:pP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zahradníček z okna ven, </a:t>
            </a:r>
          </a:p>
          <a:p>
            <a:pPr algn="just" eaLnBrk="1" hangingPunct="1">
              <a:buFont typeface="Georgia" pitchFamily="18" charset="0"/>
              <a:buNone/>
            </a:pPr>
            <a:r>
              <a:rPr lang="cs-CZ" dirty="0" smtClean="0">
                <a:solidFill>
                  <a:srgbClr val="FFC000"/>
                </a:solidFill>
                <a:latin typeface="Comic Sans MS" pitchFamily="66" charset="0"/>
              </a:rPr>
              <a:t>z okna ven.</a:t>
            </a:r>
          </a:p>
        </p:txBody>
      </p:sp>
      <p:sp>
        <p:nvSpPr>
          <p:cNvPr id="7171" name="AutoShape 2" descr="data:image/jpeg;base64,/9j/4AAQSkZJRgABAQAAAQABAAD/2wCEAAkGBhQQEBUUEhQVFRQVGRkYFhcXGRobGxogGRcXFxgaGBgeHighHRojGhsbIi8gIygpLCwsGCAxNTAqNScrLCsBCQoKDgwOGg8PGiwkHyQ0LCksKTYuLCwwLSwwLCwqMCwtLy0sLCwsKiwsMCwsLCwsLCwsMCwsLC8qLSwsLCwsLP/AABEIAQgAvwMBIgACEQEDEQH/xAAcAAACAwEBAQEAAAAAAAAAAAAABgQFBwMCCAH/xABIEAACAQMCAggDBQYCBwcFAAABAgMABBESIQUxBgcTIkFRYXEygZEUI1JioTNCcoKSsRWiJENTwcLR8DRjc4OTstMXdISj4f/EABoBAAIDAQEAAAAAAAAAAAAAAAADAgQFAQb/xAAzEQACAQIEAggGAQUBAAAAAAABAgADEQQSITFBUQUTYXGBkaHwIjKxwdHh8RQjQrLSUv/aAAwDAQACEQMRAD8A3GiiiiEKKKKIQoqtuektrE4jkuYEc8kaVAxzywpOaSulXW8Le4eC0t/tLRHEzl9CKRzQHB1MPHyO2++JKpY2AklUsbKLzR6Kxi86954ZNT21uI9sxCYmYeurTp+WPnWr8A47FfW8dxAcxyDIzzHgVYeDA5BHpQyMhswnXRkNmFjLCiiioyEKKKKIQoooohCivxmAGScAbkmkHpN1x2tsWS2Bu5V2PZkCJT5NMdvkuflXQCTYQj/RWVcB6d8UmBlVbC5Xm1vE7xzID4an2z77HwNNXRzrJtbyUwEtb3IODBONL5HMKfhb2Bz6VAMCSOInbGNdFFFSnIUUUUQhRRRRCFFFFEIVjXW70pkuLhbK1cNHECboBiqlz8MbuNzgblF8Tvy22U18udq8SSQsP9J+0yIysTnUXy7MRghdA+IeW1WcKiO/x7DXv7B3y1hUR6nx7DXtPIDvnbhXCmlZrdIYU5NK+daKpJXOnZy5I2TxxV/Z9Wkqw9ms041AkARKpBJAyx32yOWrOkbZ5Gghuri0lQwXDiaZlBGlBHpjBY5jIIwoJwPWv3i1xK8sAkubmVXeQMrSMAGVcKV0kAHOTsBgY9ajjMP0i9YikwVRYdtjwIFhxF9Zeq0q+cja2nAWBtpp3i/fCe0FnIYJISJAFOI485DoGBLMS2rcgjJOVPPnUzo7xdrecyWUhSbOXhPdSQDmskRAxkbaxuuc1zaB1ZCpknaR1icO+oszHETBnOAScAgnSdQ5YrhxS1RwhIkEkUyIyqCky5dVKYbGH3yucDPzzprdKGSvlLKNRa3ipv7OhHGPYhaJSrlJXcbEDmD+t9CJ9H8H4ot1bxTpnTKiuAeYyM4PqDsfUGplY1wLple8P4fHF9ngXsgxaSaU94s7PhY4kOD3sBQxqf0d6zeIXHEorRre2IdQ8hTtQY05sTq8eWNsEsu+DmsFKqP8hvPOJVSofgN5q1InSLrCkNw1nwyNJ7lc9rI5xDDjmGI3dx+EcvUggTesrj8ttarFbH/SruRbeA5xpL/E+fDSud/AkGqjo/wJILKOO3AEkR1Nq5tKBiUSHnlslc+AKkZAFQr1urHaZYRM0gx8Bv5pSLvilwDoV9NrphUamcEA4yQNI3IzvXOfhF1AZzFxO9DRiMqJWWYEONIJV1xjWG5eAqXxvpta2zxvJKEkUlJITntQr6c5QZ3VgreTLq0k5GaviPTm2uiy2i3E8mho5BFBIxCN8L7gfA+4zzBYeINVEesSCb+UaVQCVvTXgvGJsieT7XAP9XBiPOP3pINtZ9NTY8KQQ2CVxgrzQrpZfdCAR9PCtmTrDtwF+0pcWrNz7eCRFB8RrwVxnx2r96VcNtb+11kRzE6UglRslXkdY00yKeQZgSM4wOVX8H0pVwzZaiAg9mvnE1cOtQXUzHYJijBo2ZGHIgkEfwsNxTjwrpDa3kK2vEY0AUfdzKApTG+cqO6fVRgnmDzql6VdDpuHEFj2sBJ0SqO+uN/vUHgB++u3n4CqVX1AZ3B+FvbyPl/vr0RXC9J08y78/wDIfke95SvUoGx/U1jgfTC44TIkHEWaS0kJEFy/7SMZAC3IBO2472+MjfmF1VWBGQcg8jWD9DelCDVa3gDxSjRqfcAYwEJJ/Z7nGPhJJ88NnR/jDcGuI7K4cvZTEi0mY5aE7fcSfkyRpbwyPD4cCoj0KnVVd9weBHMS2CHXMv8AE02iiiichRRRRCFFFFEIVivXTHbwcRtJQFWZ45u2IBJZQoWIlV8c6lB8hvyFbVWX9b/SJy8fD4H0PKhed1zq7LJURppBYtI2RgA7DfYmpLU6sh+WvlJLU6sh+WvlMbS9aW4S4Cv2UbrHqIAUdpqVsnOx72cbnHM1Y3MT3s6R2z96FJZdQ+EsGwqr79xfLv78jVvfx28UCrOOzjV1C2avrZirjUTvkkjVsuF8ySRiP/h17HKL1YUVYxhLcNuI8HKaFGM76juDnw8KSek6jIwuAWO556aduvEaSKY7EV0cIN7m/boR36jcaabyLxW1meJIzGGa4CiJkYaHIIkAYMVKNzwDnfUB6e73o+UkS7QyyCEjtIHf76LRyCvvkJzGea4IyDXTpHcQvZSPC7NgxzpIMrhy4EisBsHGrXjmNZxsBmzsL55W+8RRegIrROoCPGMnWrZwebNqBAB7vI1WxGKr1gHc7aHhfv8APU6WO+8pYjFYisvWOdtDpa/f9zpqL85M4Rwm64iFksISsbZ03dw+6/utpwzM42PdIwCPpqHQfoHHwxHbUZrmU5mnbm3jgDfSo8vHx8MJfV5xT7LfrGrA29+HZVVSojmjUMe6Sca0zkfiUVrlNoKgQFf3G4dUCAp++6Z90gIuOPQRncWlrJMB+eZxEPogzVR1j9ITZIv2clbqYMARjSEQd55AQQSucKdjk88ZUzOP2y/49IHi7XtLON0wVVl7OZ1bQSVwdwdmB3pJ6wpuwvI3ZJVVrdlVZpNZYiUEqpDud8rtnng4pLrmr68tpfU2SUEkfZK6qC76sKdy0kjtoXJO5JOT/MflrvDejn2Gw7GK6jgm1K1zOwRyzv8Ai1EackgKT4AY3OaVei/QG6S4t7q9MMcUWJmXVgglW0iTOysjaPTnvnnwueDXNnxC5mvZABcLqju1ZVRNLqqxlXU57pCdmTo0aiQ+nKuAvpeQjD/gPGEcgXSup2y7Bk92jdM+4A8OfjVnxfq+jf7y0b7JPlWzGMROyMHXtYPhI1AHI3HrULhHS1p9Ntw1e3CHEl06stvEM7iME6nx+7Hq2GBqIGQ9Uo3WSEQeGcedL0xcRjWCZo1jhYEmGXvO0hic8i33fcbfuAelVPTDqwzqmsAFc7vb8o3O+6eCP6cj6ePrpDezQXEkPEV+0Wc7MdLDOF1HS0DDdHRSO5n6ZDGPxTjd1wqSO3Mxns5VMkVwoV7hYxpGkajpYrqXDFTkHYeA4oem4qUTYiduGGVhM/jYEEEEFSQQRh0YZ7rDwOxrQOipTiUUtpdE/swNz3iANKYPICMnWB4l88k389Iuii30C3fDo8NoJ1OwJuV32K5YmTO+tyrZ2IzjSo8Kvy3fQlSuoHmGGdnRjjnjV9T+LbeNdekqBXZxr4/viOevAypkNB78Js/VT0ikuLV4JyWntGWMuQcyIy6oZd9+8nnvtnxp3pB6uJUuLviF1GMI5tol9OygBYH1UyaT5aafqzlJIuY07wooors5CiiiiEKUuM9WFld3DXMol7Zxgss0i7aQoAAOAAByHPxzTbRRCYJ0M4LHAJVaNftME0sMrkZYlW2YE5wCpHLGcUwz3scfxuifxMq/3NUnWTbLDxjEV2I0u9P2mOEgzK8aEL3QCy6wQMjfJOQdq52nRuFRqFknq1y4Zj6naT+4rBxuHAqlnY67eyR6Xl6i5K2AkLjXR+yuGOi5jiLMGkRZEKOQeZTVgPgncefI0x8S4TBeIBIquB8LKd1z+Fhy/tUIcNhO3YWJ8MDT/wDGf7VT8W6MoZ7WK3iNrPPOqCWNjpC4Jc4VhnGxxheXOoqGqMqBiCNtvyD9Z02UE2HbLnq+6FT30kd59rfsba7PZLImppEiIGoyArucsmSDgD5Vt9VfRfo+lhaRW0ZJWJcZPNiSWZj7sScetWlb4AAsJQsBtErrFszE1vxBQf8ARHImxzMEo0ynHjo7r+wNUVnbDinFO1OGteHErGdiJJ2CliD4rGAv8wU+NPnS3iS21hczMAwjikbSwyG7pwpHiCcDHrS90D4OtjwyCNsKRH2khOwDOO0ck+mcey0iqoBD8doxCbWkfrN6QS2XDnkgIEjOkascHTrJy2DsTgY388+FeOGdWFlGEMyNdSKANc7M42GO7GToVfIY2FZd0l4weK3DTOSYcstuhzpWNTpMhXxdz9MjmAMWHCumXELaJYopY2VAulZ4yzKNJIQupBwMaQT4eWKjlIFgZ282yGFUUKihVGwVQAB7AbCs4/8Aqa7cQu4owzRQKxwyDI7NfvWTGk5B3CPnXpIDJkYuOGdaVnNbq+vTOxVDbDBl1sQoVVONQychuWOeOVTrjoks06XEqxi4T7uSRV2mjypO2SVJUad8kAuuSGDDigKfjE6ddp3VI+JWrJKBnkSvgcZSWInwKnIzyyyNyYVk3SOZ1njt2cM1nAIG0Z0l3lMukZ/CixDHgRjwrT+nsl8lrnh4XVk9ppXMoUnJaFeRbOSdid8jesQS4WM6STrJJ0kMZCx3JYMASxPicD6DHV2nI/dV3FVimns9Y0nE0Ck+epZgmee6hsfxGovWX0f+yzi+jUdjKQlyAM6WJ7soA8W+EnzP5qUi7RxPIu00eJVYH4Gj0suPMBQynOxMregGpyX8V/ahbieMJPGpaGAZfvKG0ndnJBPJVU5FLzNRqisp75PRlymX3VHwww8KhZhhpy07YGP2rZXb+DRTlSF1O8aeSya1m1dtZOYG1DDaRkxEg8u73cfkp9q9e+srwoooohCiiiiEKKKDRCfPt3ZXLWd7KGj0WvFJZXCp96NLjtJBLnGyv8JU7AnO2KYxweENkoHOfiky7fV849hVj0QtA78ZjcZR7ycEc8607wx6gis+4ZxxJIUW7vXgdFCtEimJhpGnLOVLMx57EDflWXjkZ9VO3K/2lqiwG8dGsIzzjjPuin/dVRDeWlnxi0eZkgjijmkOxwWcdkgCKPi+I7DJx6VUXFxZlWZJ76QqCS0TzsQBzJJGgAY5namDonY/ZrCTik2qacoRZ9tguqlysIP53kYZP4SAOZpWEosj5yTysRaSquCLCbFZXqTRrJEweNwGVlOQQdwRXeqvovwQWVnDbjfskAY+bc3b5uSfnVpWzKcUOtUauGtHnAmmt4j7PcRg/pmlrrjvQbI28UxSViC0Sbkxb9oZQoLJEq94tsNsb5q/63W08OEnhFcWzn2Eyf8AOmFuZ+dJqmxBjFGk+cLKbsiEZdMqhWROYbxTsypOqPYktnlnPpKcjc790ADwyU7pzvtk6z9KfukXV0JHkFkYWAIMlpIcKpbvBonXvQk8wMaeeMcqTrjoRfRE4trjGdk0xzqMknHaJJrx7jNR0MmQNx79+xLjqrhDcVmOkfd2+M4BwWmXGDzHdB+Wa1+s06leEzJFcTy6B2shQ90iQmHuYO4CKDqGnTkk+GBnS6VU3tAbQNY10x6HcS+1PPIGvgQFRoQAUUEnR2Ocr55XPvua2WqjpTKRbsotjdGTC9mR3D3lyZWwQqAZOSD8OK4hsbQMw+/4PdLGhuoZrW2ldYpZCoJAzkKIxvglRgkAZA8q2WDjUESLGGdAgCBWjmBAUBQMFN9gKzviVu8XC7m3aERPxC5UWVopJ0jVGWdAwUrGSuQCq422Ga0i04lGiIjyBWVVUiTuE4ABOGxn5ZFKxQFh4++MlS4yg6OXaxdIn0axHe22rvI6ZkhIGQGUE9wHfzY1qVZfPdLL0h4cI2V9EVyzaSGwGQqM49RWoVdoG9MXiX+aFFFFOkIUUUUQhRRRRCZtxu5PCOKGZ/8AsPECokbwhnVdIY+SOo39if3d7fpR0SjvQrg9lcxHVDOoGpGHIN+JPNT8qYuP8CivraS3nXVHIMHzHiGU+DA4IPmKz/o70lmspG4deRTzS24URzQRtKJIznsjIFyUbAxv+Hn4lNRT8yyangYycCtpXsUS8yZJEcTqScd9n1KN9lAbAxyAGKi8ZiQScPs0GA0yMFHIR2iGTf0DrEN/Ora+kmMWbdY+0OMCYsqrkfvBVYkj8O3vVD1fwu99fPdsJLuFo4gyjSixOglURId1BbJJJJOkb0umLteSY2EfqKK/GcAEk4A3JNWoqUfTngZveHXNuvxPGdH8S4dB/UoqF0U4yLyygnHN0GoeIde7ID6hwareO9cFrFJ2Nrm8n5aYyBGPMtMe7gfl1VmnRfrGktLiWeWNfs91IZHhiz92WbT2sQJOrUR3lyM5BGOQXVW6iNpKzE5Rewue7nNg4j0bt7iRZJYw0ijSGDMp05zpYqw1Lkk6WyNzVlioPB+OQXkYkt5UlX8p3Hoy81PoQKn6T5VTN9jJSHY8LSBpTGCO1cyOue7qIAZlHgWwCcczv4nMuq3inSW1tRme4ijx4M41fJB3ifQCs66Qdc5lLRcOTYfFcSLsPD7uM8z5Fv6fGpZSdZ1RmIVd4+9I+lCWgVFUzXMn7G3T43PmfwRjxc7DB50o3fRKTH2u7uJu3LBpzbyvEscWCNEQHNYyQ5J3IV/E7oHDLx4L63uiZJZjL95ltUkisriTOSBso23AHpgY08dZdlkJI0sbsPgkhkyQc+CqwI2PImo1BUUAoCRxMm9MIxRyL989cB6K2w7TtI+1uB93LJMzSuw5o4ZydKuuGGnGDqHNTVvLaCGNm+0SxxoCzFmVwoG5JaVWbAHrSnb9KIQxS3W5maIYgaK3mclCf2Eqsq5CnkcjbSchg2bQdFLzi+n7cps7MYJtlcNNKRgjtXGyJ+Ub+xwQvqKjvrt2zmdVE8dVdm15d3PFJNWh/wDR7XUACY0I1NgAAZIA28dYrT642lokMaxxqERAFVVGAABgADyrtWmBYWErE3hRRRXZyFFFFEIUUUUQhST0XmE89/cDlJcmJD5rbIsQI9C/aH505XMwRGY8lBY/IZNI/Vmp/wAKtmPOQPI3vJLI5/vSqx+GTTeM9LnBZBHx27GcCS0t5Gzyyjyx5z7VYdJePpY2sk7gtpwFQc3ZjpRB7sRv4DJ8K+e+OX8nEL1GuW1uyksF7qBE1MsSDyzkZO++fGk0tDcxwps4+Ech4nYTbOk3XDb2+pLRftco5lDiJNie/LuD7Lnl4VlXH+ll1xHV9rnxEBnsY8pEMEZyM5fAz8R51BiQxykL8K5A5KMYONuQ23xRFw0SSpHzUnW48lTGfq+E/q5VNGes4VdL6TVqYShg6ZeocxABHLutx4eB2EkQWv2WxmlwFkkQtgbaQRpjXbxAIJ/MTVebZdJUsFCKEByB3lGFOdvFQT7GrTpxfBLbRneVgPkpDMfrpHzqpmt1mfUBphQDSG5uw2MhQkkAg7KfAeO+b/SChGVF2UeszOiXzrUJFy9hx2vre3Dh32tGW0tYLtEuAumRhu0ZKMG5ONSEZ72cE8xg+NR+JT2yHTLPPKw/1fbyyH5qG2+eKXmvXV3ihPZxyBXk07MuNSkKfAuukk43x7gkttHbOcH7psAkZOCVyjeJ2OVYeu3hS2xKkCygtKFLoKsKjGpVZaYNtDtqAfAE27vGS2kDKexiS3TODpAMpyPGTBCA7jYltjXiJtEQjRW77KoVcbnvYVfU7Eknw3rr2gWBgcYJ1N6Bf3h57agR7bcqsuj/AAnB7Z1wzDEanmiHz/O3M+Q286TQpVMZUsduM3q/9P0TR/sm7E6X1JtxJ79v1BwLOMzSYkncBFA5ZPwxpnko5lvHBPlVE9uG70hDyE6mcc8/lI3AGMAD9KlcVuBPMXyDHGSkXkSPjf5tgA+S1wX05+A3/wCs/Su47EDN1VPRV9e2d6JwRZTiKupbsuB3329T3Ru6LdaF5YkJKWuoM/BIfvUH5JT8X8L+QwRWydGOl9txKLtLaQNjGpDs6E+DpzHvyPgTXzcp7vljx8/l/wAqkcKungmWaKRopk+F1BOQSMq6/vJjmvv6VXp1joG84zF9GpYvSIBG63v4gz6jopM6AdY8fEgYpAIrtBl498OAcGSIncpnw5jxzzLnVqYJBBsYUUUUTkKKKKIQoooohK3pMxFlcldyIZce/Ztil7oCuOFWQH+wj/VQT+ppxkQMCDuCMEe9Zx0X49Dw9Bw+7lWGa2LIna9xZY9RMUiOe6QUIBGcgg0msCV0k03lX1y3uBZQ5wHleQ+vZJ3RyPi/+/wrKri0VJe07xwyoSeWHgUIQPAdpnn4Yzg5rR+uBklksZEkRlzOhKFW+JEYcj46SKzu5GgEOO4w0P6HvGN9vdhn1Xelg2sttx95q4eneiagbVWGnDbQ+du4SwEZlRQM51aAPPPIZI3OrLfzHkAKsOjMWUaYjBlO3L4EGheW25DHbzFLj3jYZDtL8PiNRb7tWG2eZyfI5Hu1/bfs7hAv3USc8HIWOPOrPLBxjx38c7Vo9GoFc1H7vfhKvTOINSmtGn8vzW4+Pbf0MqOJSiW4kLKCEHZry2I7zkeR1sFzy7uK4iUJqRsEEHUfEY3yM8uX6/ITbXosGRWkkmDsA7AOAAzDU2Bp8yRXtuiCEEdrPg7Eawcjy+GpVuj69d+s5/TlOYXpbD4al1WU6f7f+vfKVHDbRWhEhOHlLv6bZCIPkOfhqwa9iIOOWPPbORjfOasF6HhR3J5RjYZCnA+gqPxDgUkETy/aNWgFu9GCTjkM55k4FIqdG19WI07/AHtLGH6aw6IE1J5248bDbXj593no/wAIZ3JY5t0ZgqE82TTjO26Bids/u4q949dGO3cr8bYRP4nOkfPcn5VztporSFI5HVTGg1AnfOCzbeZYtgczV9w7q3n4iiSXUhtosh44kAMp27rSMdkOD8IBxnfetM1KeEoWv8R+s8+c+JrZj8o+nZM9ii0rpUbAADb9cfr60CeNch2UbAnOORIGVB+LBOcDJwG2rXrfqo4ZGEEgklLnCGSZ+8SpbACFQcgE8vA1KsurrhE6aorWJ1yRlWk5qSrA97OQQQQd9q84Ao1NzPT1OkyRlprbx08rD1v+MOuuJogGTkjkF39vQV+JdtJgp2f9RLemQBWr8f6v+BRgiV0tm5bXBDf0OzZPypEv+iMLkixuY74ICxjClLgKObJsBLjxxg+lSFNbaD39IDpOozjMbLwA/NibeHhKy1vZoZEmjGJYiXjaI5IIB2KsBlCBgjJyDyr6S6F9KU4lZx3CbFhiRPwOuzr9dx5gg+NfMazsgDAl4sHJwNYHv4geOdxTj1ddKfsV9G2odhcFYpvIlmxHL7qxCkkcmOeVNptbQ+/xF4zD5wai30A0NtuYI+Ydtp9D0UUU+Y8KKKKIQoooohConEeEw3K6Z4o5V8pEVh8gQal0UQiPx/qhsJ4m7CCO3nx93LGCNLA5GUB0sp5EY5E1knFujV9bkxy2MzfiMSNLG/MZ1Kdtjy2OTvX0nRUSoO8dSrPT+WfKjcCulkt454ZbcSOzQu4xIBEpY7HfbK7kDw54q4uOBTupRrtijDBBjXceO4OeXjTl1sTauMWSfgglf+rUP+CqqtjA0Eamb8+ZEzcZXfOCeUGO+23pRRRWvM2FQ+KWqyoqyM6RF17ZkXUyoMkso3zhghOx7ur2MyuN5GzRuqNpYqwVh4Eg4Ofel1VzoVk6bZWBni56MW4u7IjiC3guLqMSKOy3UAN3gjE7lEHgPnWt2Qika4VcljIVnBznUYo/8vZlMY8PXNYgJ0jSJ4LGWKa3limJ0oQ3ZnLjtdWp8jPgc7U73XTa1teJJdLPG9peQqsuhgzRvFkxu8aksAUbQdtiN+VeQqrUPzX8ZvKV4Rwg4zELaCVVCxFkjwcDsskwhcDYFZcRnyyfKs56cWENvxKQXE0kdtcRicIJHSMygiOXKr8TEBW+ZqHYdJ17e7t4xLf2dyHllGBEweR21vbhyMoDpG++oaveJf8AHLu8sRHJBbTSJ2kazSjM6DUUYHI0drhR3wfI8966lFmJVP3OM4UXaSuF8UtydPDrOSdvOGHA/mlYAj3NM3RjopePxCK8u0jgSFHVIlfW5Lgr3yO7gAnx8tudXPQvpZaSxR2sRaGSJFQW83dkwo05Xwk5c198Cmuq7DKbW17YwazHutDo2LS5W4iwsd02HAAGmZQWDDyEgzn8wzSD2A0zRYIXT2kZP7uQSQCRkgMrcuRHvWxdcd7GLOKJt3lnQqBzAi78jDxGF2z+esw4Fwdr647BCdcmiIY5KoV3lkbyCK4x64HjTEJJ985fpMOp+LYE9+qk27rgec+jui9609jbSv8AFJDE7e7Rqx/U1Z1ytrdY0VEGFRQqjyCjAH0FdaszKhRRRRCFFFFEIUUUUQhRRRRCYr1qyaeP2v5rVl/zTmodSOu+EpxOznAyI4tbc/hjmGvl+V/71wYYOPLb6VtdHN8LL4zOxg1Bn5RRRWnKUKKKKIQrwsSjOABnngDf38690UWhIV1J2U9vNnAD9k/lol7u/oHCmu80XZXcqYwJQJ19z93KP6lU/wA9eOI2fbQvHyLqQD5Hmp+TAH5V+3l520NndnbvBJPTth2b59FmC/SsTE/2MWlXgdDNGj/doMnET1c2aSjEihhzGRy9QeYPqKn9DrriMl3PbW92umKNJI0ulMqkMQpHaZ7QYPLc1Gq66rgP8YuceFrGD85M/wBqsdJU1NMMRreLwbHPa8g8Q6reL3tyZbqe0BK6FZS5Ea53EcegDJ55Jzzyd60HoL1e2/CYyI8yTP8AtJn+JvHA/Cud8fUmmmisQACaZYkWhRRRXZGFFFFEIUUUUQhRUTiPF4bZdU8scS+cjqg+rEVQt1n8Oztca/8Aw45ZB9UQiiEaaKVB1o8OzhrjR6yRTRj+p4wP1pjsOIxToJIZEkQ8mRgyn2IOKITN+uO3BuLAkZVxdQv6h4lOP8ppG4FM2gwyHMkBCk/iT/Vv7Ebe49a0jrlTTb2kxGRDeRFv4XDo2fqKzviPDmYrJGQsybKTyYeKP+Un6HetTBXyll3HqD/EpYm1wDx+sn0VEseIiTKkaJF+KNiNQ9R+JfzDb2qXWurBhcTPZSpsYUUUVKchRXOGYOMruPA+B9VPiPXxxtXSuAgi4gRbeFRuHWvaxXlofEl48+U4LD+mVWqTUUS9jdwSchJm3f8An78X+dSP5qzelKWehmG66y5g3y1Lc9J+cJuzLBG7fEy97+IEq/8AmBpo6o01cS4g/gkdsn1Vm/3UrQL2VxcQ+AcSoPyzDUQPQSBvrTr1KwZ/xCb8dz2YP/hIB/xVXxFXrMMh5/aOpU8lZhNNooorNlyFFFFEIUUUUQhSj076TvbtBbQNoluNbGTAJRIwCxRTsZCSAucgd4kHGKbqyfrV4eJuKWSszpmGco6NpZWUqcqfPHgRS6rZUZuQklF2Airw3iME330k0UTkkHtWV7nYkDtJJiSCeelVwNsGrM8RtzymnlPlG875+Ufd/sK8f4Teg929DD88CFvmQRmuv+D3L7SXsmPKKOOP/NhjWA702Ny3qf8An7y+AwFre/OQry7kRo5NclrCrZlNzID2i/hSIlmyfPIO/I1O6DcXZeMQtDG0NrdiSMgjT2rRxtKJez/d5ABtiRmvdr0YgjfWUMkn45WMjfItkD5AVKsYzJxvhwG+gXMreg7LQCfdjin4SqprBUHPXbt5m+vM+EhVUhCTHPrVsDNwe7A5onaj3iZZf7KazOOUMAw5MAw/mAP++tw4haCaKSNvhkRkPsylT+hrAeAMfs0at8UYMbehjZo9/LZRXr+jms5XnMXFi6gzvfcPjmAEi50/CQSGX1VhuDVVMbmDIjLz/hDxhv8A9iuD/UKvqK1HohtQbHmJRWoV0OoirH0gvXUlbUd1ihO5wy4yNOoHIyPrVlZo0uO27Zsn4TH2cY8e8oJ1D+IkeldOHHTdXSHkTHKB/GhVz9VFWlJpUywuzE7i3cY2o4XRRaGaKKKuStCoPGrUyQOq7OBqTH4kOtf1GPnU6iouoZSp4zqtlIIkW5vBJJZ3QAC3Cdi5PJS+JE3HLEiuvzNaH1JQ44Ssn+2lmk+shT/hrNLbh5ksbu1X4onLRY8A2J4seuoMM1rvVXbCPg1mAcgxBtvNyXI+RYj5V5QEqOqP+JM3bAnOOIEa6KKKIQoooohCiiiiEKQOtPh8qtbXscZkW0E/bKuNXZyxaWYAkZ04z+vhT/WW9a/SSRLpLMuY4JbeR9WWVXkyUVZpFwywgc8EZLjVtUXAKm+06NxaL8HTFHVWFveYYZXEBII5gggkEYr2ekjt+zs7pvVkWMfVmqP0d4iYLSKOWKYsi6S0cZlQgEhSrx6gRpxU8dJYfKb/ANCf/wCOvNPTCsQtO/iT9JpBiRq0iML+b/Y2q+Y++k+XJKtOqK3jh4pxBXk1yhYFR5WBkYMrPIF8SMhdgNsLXMcaU/DHcN7QSj9WUD9aTbxdN5LNKI0jleLuzmJsoqEOOyGqTtM6dJTHjnwxcwTsrG6gabbcfMxNZQQNZ9K1g15b9hxG/g8FnMy+1wqvt6ZFPnVRxiWdLpG7XsYpVWDts9oFaJXKksdWncFdW4DAeQC11lWvYcZjk5LdWxT+eF9X/s0j516PB1LVFbn99Jm4hboRKuiiivSzGld2eL4En9pAwHvHIrf+1z+nhVjVdxPuzWz+UrR78vvYmX+6j6CrGk0tGcdt/MCNf5VPZ94UUUU6KhRRRRCcrS47O9jPhNG0Z/ij+8T56TIK0DqovNMVzaHb7NMxQf8Adz5mj/UuPlWb8WysXaL8ULLMv/lnUw+aah86b+jF8IeKwMP2d3E8JPgWT7+En3XtAPevNY5OrxN+DD1E2MK2alblNUoooqvHQoooohCiiqPpV0sj4fGpZWklkOmGFPjkbGcDwCjmWOwHyBIS8rNety5hhmsJnlRWSVo2UsAeznjKsxXnpUquTjbNUV90ovb1mVnbSCVaK2YxRIRzWS6P3jsOREW2eYqLbdH3Q5UwQk8zFCGc+8shJJ9StUK+MpAFTx99p9I9KLHWVs54c7Eokmo/vW8c6/rGAD+teYFtWcIby9jY8kllljz7F1GT6Zq9n4OSpL3d0ABu3aIgHqdKACl0uwiummmaaw7MrGZsF3c4x2ZwCwDbBuRO42BNZ9MhxYMfO/l8PppLDfDuB78ZdN0KtifvBLIf+8lkb/iFWFjwaCD9lFHGfNVAPzbn+tLnRx+IPaQkNa6Sg0s/al8bgasbZwB+leek9jdC2Ou6YvIyRJHEgjUmRwuCd2YYztkUo06jP1bVONtyfTaSzKBmCzV+rKMGzeYcriaWQeqgiGM/NI1Pzqp66LUC3trnH/Z7lNZ8kkBjf9dNPthZLBEkUYCpGoRQOQCjAA+Qqo6d8G+2cNuoMZLxNpH5l76f5lFekT4bW4TObXeZORiiovC7kSwRODnUik++AGHyYGpVerRgyhhxmEwykiVfSQH7MzjnEySj+R1J/TNWh9OXhUbiVv2kMiDmyMB7lSB+tc+C3PaW0L+JjXPuo0n9VNKBtWtzH0P7jN6fcfr/ABJtFFFPioUUVD4J0e+3B3upWZUkeMwJlEyhGNZzqbKkHmOdV69cURe17xtKnnO8jy8bV27KFGuZDsUj3AB2Ot/hUetdUllThoYdy5sHB8G0tbkEehBiPsc+tOtlYxwIEiRUQfuqMD/+n1NK/SwfZftEpUmG4iKSEZOiRUZI2IH7rqQhPmFzzrBxbvXsx4TTw4WncDjGMX3EnAP+JYBAI7O1hHMZGCxaub2963xcTuv5RCn9kr3wPP2W3zzEMIPuIkBP1qbXAogWN5O6r+Iys17BNNLO0EyFWlOW0SRKVGRtzVuQp7rN+r06eLX4/HDat/SJFrSKUd40bQrJ+tG4e24taT6HkSSCWLSg1MCjCRmVfE4IyOeAedaxSx1gdGpL23UwFRc28gmh1bAlchkY/hdSR9KXUUOpU8ZNTYgzI7PikNuuiG7KJliI5oJG06iWIBwjY1E7Emuj9ImfZZpX/wDt7J8/JpCyj6VLPTZEZo5ormKaPaSPs2YofDccwfA+I3r2el2r9nbXkn/klR9WIrBZXzXamb9uX/mXgRbRvr+ZAis5Zmz9mkbHJ76XIHtbptn5D3qVxi3EEEk9w5mlCssQI0orOpVVij3wxJHeOWwOYFfpvuITbR28VuD+9NJrI/kQc/eqviPD1t7m0kublpJO1JcuwVEAjYjTHyUasb1JMzOASB2DU6a2vra/Z5TjWA+8a+E2XYW8UXjGiKfcKA365rwbbt+I8OhPLt2nP/48Zdc+moioj9L7QbCZXPgqBnJ9goOaYur/AIZNNfteSQyRQRwmKDtRpZy7hnfQd1GFC78wfpzBUKhr9Y6kbmFZ1CZQZpVLXH+sSysn7OWbMo5xRq0jj+IKDp/mxVJ1tdMpLSOK2tm03Fzq745xRr8bj82+B88bgVlUMIQYX3JO5YnmzHxY+JNbzNaY2IxIo9pnvh/GYI2lj1GOMTSGDtVZPu3bWo32BGTtVxDcK4yjK38JB/tVMy5GDuPI7j6VCXgsIz3F8xtuD6Nzx6Z9sVfo9JMihSL2maa1NySbg+f4jUDg1VdHDphePwhlljHtr1jf+eqyeHskLK84AGwSV9ySAoAORksQKjwcCBy05Msjbtk93OMbAYzsAMnyprdJKSHC7XkwyCmSToezlHAUUqngsX7qlD+JGZT/AHxXvt7qPAWRZEzuzrqdR8iNYHpv6GnU+lEb5haQXI+inz0/MZ6/OAXBiv3jPw3EYdf44QFf6xkE/wANLlxPdlhiVAviEQA/LWSM+5FeWilR1mEzySQHtEVtIU4+JdgPiXI+eKTicbSqrlW946kyowuw10mp1xvLRZY3jcZR1KsPQjB+dFleLNGkiHKOoZT6EZ+vgfWu1VZdkDgMZW1hRvijQRt7xExEj0JXPzqfXiOILnH7x1H3wq7fT6k17rgnTDoSD/jNx5fZIc/+rJj9K0ms56ul18T4hJvhEtogfXS8jfTI+taNSTvHrsIUUUVydmN9PY3tuPK6ukaXduAWkB0lojjGzL3tIXBz+9jFdhFOw/aR+hETH9TLir/rb4U7R2t1FG0rWk2XVF1MYpBolwvjyX5ZNZ+OlXD84KYbkQbc5+YC1kY+izOGUX05Ay3QcBbE+suHC5w80kjfgQgfVYgGx/EcVxMZF9w3uLGv2tcAfEe425x3Rny7x9fCi3420gxaWV3MDy0QFE+bNgD3xV5wDoRe3F3b3F6sVvFbuZEhVu0kZsYGtx3QPHbyxjxpeEoVRUDFbDX6cAJKq6lbXmoBa/aKK25SmK9bluycXikbOiW1McZ8NSSl2UeR0kfWlete62+BSXXDW7FC80LxzRqoyx0NhtI8ToLbePKsBl6QOhIYIGGchsqR7qSCDUGW+szsXhmqMGWMFFLY6UMOfZ/9fzVMPFJuy7Yx4hLaBLpbs9WM6e0+HOPCoZDKX9FVkzizlIhIoy0UkcvyRjnbx3IPyqZ2obvA5Dd4HzB3B+lVfEbueARmWLsxKuuPtBpDrnGRk8sEcwDg8sVU2XGjEmhCCNTYDEbAnu6fEjcnyzUshtLBwjmmFO4+8aqKXl6QSH4VBOd/H/r3qQ3FZxGJTGBEWKB9LaNYXVo15xq0+H688RyGIGCqHl78Jcmv0GqW44pPEqNLH2aSgmJ2VgsgUgMUbO+Mg+vzGbK74TxFBGfssv3qCRNCGQ6Ty1BFJRsb6T5/Ku5DJf0FXs9+EuOiXFvs0v2Z/wBlMxMB/C53aI+jHdfXI3zTxWacN6E8Qu5oo5ra5jhaRNb6BHoXVu2WxuAcjbO1OE91ccMbsuJBigOI7xVJikB5dpjPZyeeee/ubCNpYzTVGyjNvLpnAxnxOB7nkK4cQvlgieV/gjUs3y8B6nkPU1D4vch7OSSFlfQvaoVOoExkSruPMrj5174bZLxe6jjUarOLRPcHwYka4ID552dx5ADbNMJtOhbxr6ruDvBYCSUYmuma5l9DLgqvphAox4HNN9FFIj4UUUUQhX5iv2iiEKKKKIQoooohCuckCt8Sg+4BooohIx4LB/sYv6F/5VIW1QKFCqFHJcDA3zsOXOiiiE96B5DauVxYxyDDxo48mUEfQiiiiEr5Oh9k3xWdqfeGM/8ADXdOj1sIhCLeERA6hGI00A+YTGM788UUUQkuO0RQoCKAgwgAA0jYYXyGAOXlXWiiiEMV5kiDAqwBBGCCMgjyI8RRRRCKl51VcNlZm+zCNm5mF5IgfPuowX9KvOAdH4LGBYLdAka+HMknmzHmWPmaKKISxoooohP/2Q=="/>
          <p:cNvSpPr>
            <a:spLocks noChangeAspect="1" noChangeArrowheads="1"/>
          </p:cNvSpPr>
          <p:nvPr/>
        </p:nvSpPr>
        <p:spPr bwMode="auto">
          <a:xfrm>
            <a:off x="168275" y="-1825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7172" name="AutoShape 4" descr="data:image/jpeg;base64,/9j/4AAQSkZJRgABAQAAAQABAAD/2wCEAAkGBhQQEBUUEhQVFRQVGRkYFhcXGRobGxogGRcXFxgaGBgeHighHRojGhsbIi8gIygpLCwsGCAxNTAqNScrLCsBCQoKDgwOGg8PGiwkHyQ0LCksKTYuLCwwLSwwLCwqMCwtLy0sLCwsKiwsMCwsLCwsLCwsMCwsLC8qLSwsLCwsLP/AABEIAQgAvwMBIgACEQEDEQH/xAAcAAACAwEBAQEAAAAAAAAAAAAABgQFBwMCCAH/xABIEAACAQMCAggDBQYCBwcFAAABAgMABBESIQUxBgcTIkFRYXEygZEUI1JioTNCcoKSsRWiJENTwcLR8DRjc4OTstMXdISj4f/EABoBAAIDAQEAAAAAAAAAAAAAAAADAgQFAQb/xAAzEQACAQIEAggGAQUBAAAAAAABAgADEQQSITFBUQUTYXGBkaHwIjKxwdHh8RQjQrLSUv/aAAwDAQACEQMRAD8A3GiiiiEKKKKIQoqtuektrE4jkuYEc8kaVAxzywpOaSulXW8Le4eC0t/tLRHEzl9CKRzQHB1MPHyO2++JKpY2AklUsbKLzR6Kxi86954ZNT21uI9sxCYmYeurTp+WPnWr8A47FfW8dxAcxyDIzzHgVYeDA5BHpQyMhswnXRkNmFjLCiiioyEKKKKIQoooohCivxmAGScAbkmkHpN1x2tsWS2Bu5V2PZkCJT5NMdvkuflXQCTYQj/RWVcB6d8UmBlVbC5Xm1vE7xzID4an2z77HwNNXRzrJtbyUwEtb3IODBONL5HMKfhb2Bz6VAMCSOInbGNdFFFSnIUUUUQhRRRRCFFFFEIVjXW70pkuLhbK1cNHECboBiqlz8MbuNzgblF8Tvy22U18udq8SSQsP9J+0yIysTnUXy7MRghdA+IeW1WcKiO/x7DXv7B3y1hUR6nx7DXtPIDvnbhXCmlZrdIYU5NK+daKpJXOnZy5I2TxxV/Z9Wkqw9ms041AkARKpBJAyx32yOWrOkbZ5Gghuri0lQwXDiaZlBGlBHpjBY5jIIwoJwPWv3i1xK8sAkubmVXeQMrSMAGVcKV0kAHOTsBgY9ajjMP0i9YikwVRYdtjwIFhxF9Zeq0q+cja2nAWBtpp3i/fCe0FnIYJISJAFOI485DoGBLMS2rcgjJOVPPnUzo7xdrecyWUhSbOXhPdSQDmskRAxkbaxuuc1zaB1ZCpknaR1icO+oszHETBnOAScAgnSdQ5YrhxS1RwhIkEkUyIyqCky5dVKYbGH3yucDPzzprdKGSvlLKNRa3ipv7OhHGPYhaJSrlJXcbEDmD+t9CJ9H8H4ot1bxTpnTKiuAeYyM4PqDsfUGplY1wLple8P4fHF9ngXsgxaSaU94s7PhY4kOD3sBQxqf0d6zeIXHEorRre2IdQ8hTtQY05sTq8eWNsEsu+DmsFKqP8hvPOJVSofgN5q1InSLrCkNw1nwyNJ7lc9rI5xDDjmGI3dx+EcvUggTesrj8ttarFbH/SruRbeA5xpL/E+fDSud/AkGqjo/wJILKOO3AEkR1Nq5tKBiUSHnlslc+AKkZAFQr1urHaZYRM0gx8Bv5pSLvilwDoV9NrphUamcEA4yQNI3IzvXOfhF1AZzFxO9DRiMqJWWYEONIJV1xjWG5eAqXxvpta2zxvJKEkUlJITntQr6c5QZ3VgreTLq0k5GaviPTm2uiy2i3E8mho5BFBIxCN8L7gfA+4zzBYeINVEesSCb+UaVQCVvTXgvGJsieT7XAP9XBiPOP3pINtZ9NTY8KQQ2CVxgrzQrpZfdCAR9PCtmTrDtwF+0pcWrNz7eCRFB8RrwVxnx2r96VcNtb+11kRzE6UglRslXkdY00yKeQZgSM4wOVX8H0pVwzZaiAg9mvnE1cOtQXUzHYJijBo2ZGHIgkEfwsNxTjwrpDa3kK2vEY0AUfdzKApTG+cqO6fVRgnmDzql6VdDpuHEFj2sBJ0SqO+uN/vUHgB++u3n4CqVX1AZ3B+FvbyPl/vr0RXC9J08y78/wDIfke95SvUoGx/U1jgfTC44TIkHEWaS0kJEFy/7SMZAC3IBO2472+MjfmF1VWBGQcg8jWD9DelCDVa3gDxSjRqfcAYwEJJ/Z7nGPhJJ88NnR/jDcGuI7K4cvZTEi0mY5aE7fcSfkyRpbwyPD4cCoj0KnVVd9weBHMS2CHXMv8AE02iiiichRRRRCFFFFEIVivXTHbwcRtJQFWZ45u2IBJZQoWIlV8c6lB8hvyFbVWX9b/SJy8fD4H0PKhed1zq7LJURppBYtI2RgA7DfYmpLU6sh+WvlJLU6sh+WvlMbS9aW4S4Cv2UbrHqIAUdpqVsnOx72cbnHM1Y3MT3s6R2z96FJZdQ+EsGwqr79xfLv78jVvfx28UCrOOzjV1C2avrZirjUTvkkjVsuF8ySRiP/h17HKL1YUVYxhLcNuI8HKaFGM76juDnw8KSek6jIwuAWO556aduvEaSKY7EV0cIN7m/boR36jcaabyLxW1meJIzGGa4CiJkYaHIIkAYMVKNzwDnfUB6e73o+UkS7QyyCEjtIHf76LRyCvvkJzGea4IyDXTpHcQvZSPC7NgxzpIMrhy4EisBsHGrXjmNZxsBmzsL55W+8RRegIrROoCPGMnWrZwebNqBAB7vI1WxGKr1gHc7aHhfv8APU6WO+8pYjFYisvWOdtDpa/f9zpqL85M4Rwm64iFksISsbZ03dw+6/utpwzM42PdIwCPpqHQfoHHwxHbUZrmU5mnbm3jgDfSo8vHx8MJfV5xT7LfrGrA29+HZVVSojmjUMe6Sca0zkfiUVrlNoKgQFf3G4dUCAp++6Z90gIuOPQRncWlrJMB+eZxEPogzVR1j9ITZIv2clbqYMARjSEQd55AQQSucKdjk88ZUzOP2y/49IHi7XtLON0wVVl7OZ1bQSVwdwdmB3pJ6wpuwvI3ZJVVrdlVZpNZYiUEqpDud8rtnng4pLrmr68tpfU2SUEkfZK6qC76sKdy0kjtoXJO5JOT/MflrvDejn2Gw7GK6jgm1K1zOwRyzv8Ai1EackgKT4AY3OaVei/QG6S4t7q9MMcUWJmXVgglW0iTOysjaPTnvnnwueDXNnxC5mvZABcLqju1ZVRNLqqxlXU57pCdmTo0aiQ+nKuAvpeQjD/gPGEcgXSup2y7Bk92jdM+4A8OfjVnxfq+jf7y0b7JPlWzGMROyMHXtYPhI1AHI3HrULhHS1p9Ntw1e3CHEl06stvEM7iME6nx+7Hq2GBqIGQ9Uo3WSEQeGcedL0xcRjWCZo1jhYEmGXvO0hic8i33fcbfuAelVPTDqwzqmsAFc7vb8o3O+6eCP6cj6ePrpDezQXEkPEV+0Wc7MdLDOF1HS0DDdHRSO5n6ZDGPxTjd1wqSO3Mxns5VMkVwoV7hYxpGkajpYrqXDFTkHYeA4oem4qUTYiduGGVhM/jYEEEEFSQQRh0YZ7rDwOxrQOipTiUUtpdE/swNz3iANKYPICMnWB4l88k389Iuii30C3fDo8NoJ1OwJuV32K5YmTO+tyrZ2IzjSo8Kvy3fQlSuoHmGGdnRjjnjV9T+LbeNdekqBXZxr4/viOevAypkNB78Js/VT0ikuLV4JyWntGWMuQcyIy6oZd9+8nnvtnxp3pB6uJUuLviF1GMI5tol9OygBYH1UyaT5aafqzlJIuY07wooors5CiiiiEKUuM9WFld3DXMol7Zxgss0i7aQoAAOAAByHPxzTbRRCYJ0M4LHAJVaNftME0sMrkZYlW2YE5wCpHLGcUwz3scfxuifxMq/3NUnWTbLDxjEV2I0u9P2mOEgzK8aEL3QCy6wQMjfJOQdq52nRuFRqFknq1y4Zj6naT+4rBxuHAqlnY67eyR6Xl6i5K2AkLjXR+yuGOi5jiLMGkRZEKOQeZTVgPgncefI0x8S4TBeIBIquB8LKd1z+Fhy/tUIcNhO3YWJ8MDT/wDGf7VT8W6MoZ7WK3iNrPPOqCWNjpC4Jc4VhnGxxheXOoqGqMqBiCNtvyD9Z02UE2HbLnq+6FT30kd59rfsba7PZLImppEiIGoyArucsmSDgD5Vt9VfRfo+lhaRW0ZJWJcZPNiSWZj7sScetWlb4AAsJQsBtErrFszE1vxBQf8ARHImxzMEo0ynHjo7r+wNUVnbDinFO1OGteHErGdiJJ2CliD4rGAv8wU+NPnS3iS21hczMAwjikbSwyG7pwpHiCcDHrS90D4OtjwyCNsKRH2khOwDOO0ck+mcey0iqoBD8doxCbWkfrN6QS2XDnkgIEjOkascHTrJy2DsTgY388+FeOGdWFlGEMyNdSKANc7M42GO7GToVfIY2FZd0l4weK3DTOSYcstuhzpWNTpMhXxdz9MjmAMWHCumXELaJYopY2VAulZ4yzKNJIQupBwMaQT4eWKjlIFgZ282yGFUUKihVGwVQAB7AbCs4/8Aqa7cQu4owzRQKxwyDI7NfvWTGk5B3CPnXpIDJkYuOGdaVnNbq+vTOxVDbDBl1sQoVVONQychuWOeOVTrjoks06XEqxi4T7uSRV2mjypO2SVJUad8kAuuSGDDigKfjE6ddp3VI+JWrJKBnkSvgcZSWInwKnIzyyyNyYVk3SOZ1njt2cM1nAIG0Z0l3lMukZ/CixDHgRjwrT+nsl8lrnh4XVk9ppXMoUnJaFeRbOSdid8jesQS4WM6STrJJ0kMZCx3JYMASxPicD6DHV2nI/dV3FVimns9Y0nE0Ck+epZgmee6hsfxGovWX0f+yzi+jUdjKQlyAM6WJ7soA8W+EnzP5qUi7RxPIu00eJVYH4Gj0suPMBQynOxMregGpyX8V/ahbieMJPGpaGAZfvKG0ndnJBPJVU5FLzNRqisp75PRlymX3VHwww8KhZhhpy07YGP2rZXb+DRTlSF1O8aeSya1m1dtZOYG1DDaRkxEg8u73cfkp9q9e+srwoooohCiiiiEKKKDRCfPt3ZXLWd7KGj0WvFJZXCp96NLjtJBLnGyv8JU7AnO2KYxweENkoHOfiky7fV849hVj0QtA78ZjcZR7ycEc8607wx6gis+4ZxxJIUW7vXgdFCtEimJhpGnLOVLMx57EDflWXjkZ9VO3K/2lqiwG8dGsIzzjjPuin/dVRDeWlnxi0eZkgjijmkOxwWcdkgCKPi+I7DJx6VUXFxZlWZJ76QqCS0TzsQBzJJGgAY5namDonY/ZrCTik2qacoRZ9tguqlysIP53kYZP4SAOZpWEosj5yTysRaSquCLCbFZXqTRrJEweNwGVlOQQdwRXeqvovwQWVnDbjfskAY+bc3b5uSfnVpWzKcUOtUauGtHnAmmt4j7PcRg/pmlrrjvQbI28UxSViC0Sbkxb9oZQoLJEq94tsNsb5q/63W08OEnhFcWzn2Eyf8AOmFuZ+dJqmxBjFGk+cLKbsiEZdMqhWROYbxTsypOqPYktnlnPpKcjc790ADwyU7pzvtk6z9KfukXV0JHkFkYWAIMlpIcKpbvBonXvQk8wMaeeMcqTrjoRfRE4trjGdk0xzqMknHaJJrx7jNR0MmQNx79+xLjqrhDcVmOkfd2+M4BwWmXGDzHdB+Wa1+s06leEzJFcTy6B2shQ90iQmHuYO4CKDqGnTkk+GBnS6VU3tAbQNY10x6HcS+1PPIGvgQFRoQAUUEnR2Ocr55XPvua2WqjpTKRbsotjdGTC9mR3D3lyZWwQqAZOSD8OK4hsbQMw+/4PdLGhuoZrW2ldYpZCoJAzkKIxvglRgkAZA8q2WDjUESLGGdAgCBWjmBAUBQMFN9gKzviVu8XC7m3aERPxC5UWVopJ0jVGWdAwUrGSuQCq422Ga0i04lGiIjyBWVVUiTuE4ABOGxn5ZFKxQFh4++MlS4yg6OXaxdIn0axHe22rvI6ZkhIGQGUE9wHfzY1qVZfPdLL0h4cI2V9EVyzaSGwGQqM49RWoVdoG9MXiX+aFFFFOkIUUUUQhRRRRCZtxu5PCOKGZ/8AsPECokbwhnVdIY+SOo39if3d7fpR0SjvQrg9lcxHVDOoGpGHIN+JPNT8qYuP8CivraS3nXVHIMHzHiGU+DA4IPmKz/o70lmspG4deRTzS24URzQRtKJIznsjIFyUbAxv+Hn4lNRT8yyangYycCtpXsUS8yZJEcTqScd9n1KN9lAbAxyAGKi8ZiQScPs0GA0yMFHIR2iGTf0DrEN/Ora+kmMWbdY+0OMCYsqrkfvBVYkj8O3vVD1fwu99fPdsJLuFo4gyjSixOglURId1BbJJJJOkb0umLteSY2EfqKK/GcAEk4A3JNWoqUfTngZveHXNuvxPGdH8S4dB/UoqF0U4yLyygnHN0GoeIde7ID6hwareO9cFrFJ2Nrm8n5aYyBGPMtMe7gfl1VmnRfrGktLiWeWNfs91IZHhiz92WbT2sQJOrUR3lyM5BGOQXVW6iNpKzE5Rewue7nNg4j0bt7iRZJYw0ijSGDMp05zpYqw1Lkk6WyNzVlioPB+OQXkYkt5UlX8p3Hoy81PoQKn6T5VTN9jJSHY8LSBpTGCO1cyOue7qIAZlHgWwCcczv4nMuq3inSW1tRme4ijx4M41fJB3ifQCs66Qdc5lLRcOTYfFcSLsPD7uM8z5Fv6fGpZSdZ1RmIVd4+9I+lCWgVFUzXMn7G3T43PmfwRjxc7DB50o3fRKTH2u7uJu3LBpzbyvEscWCNEQHNYyQ5J3IV/E7oHDLx4L63uiZJZjL95ltUkisriTOSBso23AHpgY08dZdlkJI0sbsPgkhkyQc+CqwI2PImo1BUUAoCRxMm9MIxRyL989cB6K2w7TtI+1uB93LJMzSuw5o4ZydKuuGGnGDqHNTVvLaCGNm+0SxxoCzFmVwoG5JaVWbAHrSnb9KIQxS3W5maIYgaK3mclCf2Eqsq5CnkcjbSchg2bQdFLzi+n7cps7MYJtlcNNKRgjtXGyJ+Ub+xwQvqKjvrt2zmdVE8dVdm15d3PFJNWh/wDR7XUACY0I1NgAAZIA28dYrT642lokMaxxqERAFVVGAABgADyrtWmBYWErE3hRRRXZyFFFFEIUUUUQhST0XmE89/cDlJcmJD5rbIsQI9C/aH505XMwRGY8lBY/IZNI/Vmp/wAKtmPOQPI3vJLI5/vSqx+GTTeM9LnBZBHx27GcCS0t5Gzyyjyx5z7VYdJePpY2sk7gtpwFQc3ZjpRB7sRv4DJ8K+e+OX8nEL1GuW1uyksF7qBE1MsSDyzkZO++fGk0tDcxwps4+Ech4nYTbOk3XDb2+pLRftco5lDiJNie/LuD7Lnl4VlXH+ll1xHV9rnxEBnsY8pEMEZyM5fAz8R51BiQxykL8K5A5KMYONuQ23xRFw0SSpHzUnW48lTGfq+E/q5VNGes4VdL6TVqYShg6ZeocxABHLutx4eB2EkQWv2WxmlwFkkQtgbaQRpjXbxAIJ/MTVebZdJUsFCKEByB3lGFOdvFQT7GrTpxfBLbRneVgPkpDMfrpHzqpmt1mfUBphQDSG5uw2MhQkkAg7KfAeO+b/SChGVF2UeszOiXzrUJFy9hx2vre3Dh32tGW0tYLtEuAumRhu0ZKMG5ONSEZ72cE8xg+NR+JT2yHTLPPKw/1fbyyH5qG2+eKXmvXV3ihPZxyBXk07MuNSkKfAuukk43x7gkttHbOcH7psAkZOCVyjeJ2OVYeu3hS2xKkCygtKFLoKsKjGpVZaYNtDtqAfAE27vGS2kDKexiS3TODpAMpyPGTBCA7jYltjXiJtEQjRW77KoVcbnvYVfU7Eknw3rr2gWBgcYJ1N6Bf3h57agR7bcqsuj/AAnB7Z1wzDEanmiHz/O3M+Q286TQpVMZUsduM3q/9P0TR/sm7E6X1JtxJ79v1BwLOMzSYkncBFA5ZPwxpnko5lvHBPlVE9uG70hDyE6mcc8/lI3AGMAD9KlcVuBPMXyDHGSkXkSPjf5tgA+S1wX05+A3/wCs/Su47EDN1VPRV9e2d6JwRZTiKupbsuB3329T3Ru6LdaF5YkJKWuoM/BIfvUH5JT8X8L+QwRWydGOl9txKLtLaQNjGpDs6E+DpzHvyPgTXzcp7vljx8/l/wAqkcKungmWaKRopk+F1BOQSMq6/vJjmvv6VXp1joG84zF9GpYvSIBG63v4gz6jopM6AdY8fEgYpAIrtBl498OAcGSIncpnw5jxzzLnVqYJBBsYUUUUTkKKKKIQoooohK3pMxFlcldyIZce/Ztil7oCuOFWQH+wj/VQT+ppxkQMCDuCMEe9Zx0X49Dw9Bw+7lWGa2LIna9xZY9RMUiOe6QUIBGcgg0msCV0k03lX1y3uBZQ5wHleQ+vZJ3RyPi/+/wrKri0VJe07xwyoSeWHgUIQPAdpnn4Yzg5rR+uBklksZEkRlzOhKFW+JEYcj46SKzu5GgEOO4w0P6HvGN9vdhn1Xelg2sttx95q4eneiagbVWGnDbQ+du4SwEZlRQM51aAPPPIZI3OrLfzHkAKsOjMWUaYjBlO3L4EGheW25DHbzFLj3jYZDtL8PiNRb7tWG2eZyfI5Hu1/bfs7hAv3USc8HIWOPOrPLBxjx38c7Vo9GoFc1H7vfhKvTOINSmtGn8vzW4+Pbf0MqOJSiW4kLKCEHZry2I7zkeR1sFzy7uK4iUJqRsEEHUfEY3yM8uX6/ITbXosGRWkkmDsA7AOAAzDU2Bp8yRXtuiCEEdrPg7Eawcjy+GpVuj69d+s5/TlOYXpbD4al1WU6f7f+vfKVHDbRWhEhOHlLv6bZCIPkOfhqwa9iIOOWPPbORjfOasF6HhR3J5RjYZCnA+gqPxDgUkETy/aNWgFu9GCTjkM55k4FIqdG19WI07/AHtLGH6aw6IE1J5248bDbXj593no/wAIZ3JY5t0ZgqE82TTjO26Bids/u4q949dGO3cr8bYRP4nOkfPcn5VztporSFI5HVTGg1AnfOCzbeZYtgczV9w7q3n4iiSXUhtosh44kAMp27rSMdkOD8IBxnfetM1KeEoWv8R+s8+c+JrZj8o+nZM9ii0rpUbAADb9cfr60CeNch2UbAnOORIGVB+LBOcDJwG2rXrfqo4ZGEEgklLnCGSZ+8SpbACFQcgE8vA1KsurrhE6aorWJ1yRlWk5qSrA97OQQQQd9q84Ao1NzPT1OkyRlprbx08rD1v+MOuuJogGTkjkF39vQV+JdtJgp2f9RLemQBWr8f6v+BRgiV0tm5bXBDf0OzZPypEv+iMLkixuY74ICxjClLgKObJsBLjxxg+lSFNbaD39IDpOozjMbLwA/NibeHhKy1vZoZEmjGJYiXjaI5IIB2KsBlCBgjJyDyr6S6F9KU4lZx3CbFhiRPwOuzr9dx5gg+NfMazsgDAl4sHJwNYHv4geOdxTj1ddKfsV9G2odhcFYpvIlmxHL7qxCkkcmOeVNptbQ+/xF4zD5wai30A0NtuYI+Ydtp9D0UUU+Y8KKKKIQoooohConEeEw3K6Z4o5V8pEVh8gQal0UQiPx/qhsJ4m7CCO3nx93LGCNLA5GUB0sp5EY5E1knFujV9bkxy2MzfiMSNLG/MZ1Kdtjy2OTvX0nRUSoO8dSrPT+WfKjcCulkt454ZbcSOzQu4xIBEpY7HfbK7kDw54q4uOBTupRrtijDBBjXceO4OeXjTl1sTauMWSfgglf+rUP+CqqtjA0Eamb8+ZEzcZXfOCeUGO+23pRRRWvM2FQ+KWqyoqyM6RF17ZkXUyoMkso3zhghOx7ur2MyuN5GzRuqNpYqwVh4Eg4Ofel1VzoVk6bZWBni56MW4u7IjiC3guLqMSKOy3UAN3gjE7lEHgPnWt2Qika4VcljIVnBznUYo/8vZlMY8PXNYgJ0jSJ4LGWKa3limJ0oQ3ZnLjtdWp8jPgc7U73XTa1teJJdLPG9peQqsuhgzRvFkxu8aksAUbQdtiN+VeQqrUPzX8ZvKV4Rwg4zELaCVVCxFkjwcDsskwhcDYFZcRnyyfKs56cWENvxKQXE0kdtcRicIJHSMygiOXKr8TEBW+ZqHYdJ17e7t4xLf2dyHllGBEweR21vbhyMoDpG++oaveJf8AHLu8sRHJBbTSJ2kazSjM6DUUYHI0drhR3wfI8966lFmJVP3OM4UXaSuF8UtydPDrOSdvOGHA/mlYAj3NM3RjopePxCK8u0jgSFHVIlfW5Lgr3yO7gAnx8tudXPQvpZaSxR2sRaGSJFQW83dkwo05Xwk5c198Cmuq7DKbW17YwazHutDo2LS5W4iwsd02HAAGmZQWDDyEgzn8wzSD2A0zRYIXT2kZP7uQSQCRkgMrcuRHvWxdcd7GLOKJt3lnQqBzAi78jDxGF2z+esw4Fwdr647BCdcmiIY5KoV3lkbyCK4x64HjTEJJ985fpMOp+LYE9+qk27rgec+jui9609jbSv8AFJDE7e7Rqx/U1Z1ytrdY0VEGFRQqjyCjAH0FdaszKhRRRRCFFFFEIUUUUQhRRRRCYr1qyaeP2v5rVl/zTmodSOu+EpxOznAyI4tbc/hjmGvl+V/71wYYOPLb6VtdHN8LL4zOxg1Bn5RRRWnKUKKKKIQrwsSjOABnngDf38690UWhIV1J2U9vNnAD9k/lol7u/oHCmu80XZXcqYwJQJ19z93KP6lU/wA9eOI2fbQvHyLqQD5Hmp+TAH5V+3l520NndnbvBJPTth2b59FmC/SsTE/2MWlXgdDNGj/doMnET1c2aSjEihhzGRy9QeYPqKn9DrriMl3PbW92umKNJI0ulMqkMQpHaZ7QYPLc1Gq66rgP8YuceFrGD85M/wBqsdJU1NMMRreLwbHPa8g8Q6reL3tyZbqe0BK6FZS5Ea53EcegDJ55Jzzyd60HoL1e2/CYyI8yTP8AtJn+JvHA/Cud8fUmmmisQACaZYkWhRRRXZGFFFFEIUUUUQhRUTiPF4bZdU8scS+cjqg+rEVQt1n8Oztca/8Aw45ZB9UQiiEaaKVB1o8OzhrjR6yRTRj+p4wP1pjsOIxToJIZEkQ8mRgyn2IOKITN+uO3BuLAkZVxdQv6h4lOP8ppG4FM2gwyHMkBCk/iT/Vv7Ebe49a0jrlTTb2kxGRDeRFv4XDo2fqKzviPDmYrJGQsybKTyYeKP+Un6HetTBXyll3HqD/EpYm1wDx+sn0VEseIiTKkaJF+KNiNQ9R+JfzDb2qXWurBhcTPZSpsYUUUVKchRXOGYOMruPA+B9VPiPXxxtXSuAgi4gRbeFRuHWvaxXlofEl48+U4LD+mVWqTUUS9jdwSchJm3f8An78X+dSP5qzelKWehmG66y5g3y1Lc9J+cJuzLBG7fEy97+IEq/8AmBpo6o01cS4g/gkdsn1Vm/3UrQL2VxcQ+AcSoPyzDUQPQSBvrTr1KwZ/xCb8dz2YP/hIB/xVXxFXrMMh5/aOpU8lZhNNooorNlyFFFFEIUUUUQhSj076TvbtBbQNoluNbGTAJRIwCxRTsZCSAucgd4kHGKbqyfrV4eJuKWSszpmGco6NpZWUqcqfPHgRS6rZUZuQklF2Airw3iME330k0UTkkHtWV7nYkDtJJiSCeelVwNsGrM8RtzymnlPlG875+Ufd/sK8f4Teg929DD88CFvmQRmuv+D3L7SXsmPKKOOP/NhjWA702Ny3qf8An7y+AwFre/OQry7kRo5NclrCrZlNzID2i/hSIlmyfPIO/I1O6DcXZeMQtDG0NrdiSMgjT2rRxtKJez/d5ABtiRmvdr0YgjfWUMkn45WMjfItkD5AVKsYzJxvhwG+gXMreg7LQCfdjin4SqprBUHPXbt5m+vM+EhVUhCTHPrVsDNwe7A5onaj3iZZf7KazOOUMAw5MAw/mAP++tw4haCaKSNvhkRkPsylT+hrAeAMfs0at8UYMbehjZo9/LZRXr+jms5XnMXFi6gzvfcPjmAEi50/CQSGX1VhuDVVMbmDIjLz/hDxhv8A9iuD/UKvqK1HohtQbHmJRWoV0OoirH0gvXUlbUd1ihO5wy4yNOoHIyPrVlZo0uO27Zsn4TH2cY8e8oJ1D+IkeldOHHTdXSHkTHKB/GhVz9VFWlJpUywuzE7i3cY2o4XRRaGaKKKuStCoPGrUyQOq7OBqTH4kOtf1GPnU6iouoZSp4zqtlIIkW5vBJJZ3QAC3Cdi5PJS+JE3HLEiuvzNaH1JQ44Ssn+2lmk+shT/hrNLbh5ksbu1X4onLRY8A2J4seuoMM1rvVXbCPg1mAcgxBtvNyXI+RYj5V5QEqOqP+JM3bAnOOIEa6KKKIQoooohCiiiiEKQOtPh8qtbXscZkW0E/bKuNXZyxaWYAkZ04z+vhT/WW9a/SSRLpLMuY4JbeR9WWVXkyUVZpFwywgc8EZLjVtUXAKm+06NxaL8HTFHVWFveYYZXEBII5gggkEYr2ekjt+zs7pvVkWMfVmqP0d4iYLSKOWKYsi6S0cZlQgEhSrx6gRpxU8dJYfKb/ANCf/wCOvNPTCsQtO/iT9JpBiRq0iML+b/Y2q+Y++k+XJKtOqK3jh4pxBXk1yhYFR5WBkYMrPIF8SMhdgNsLXMcaU/DHcN7QSj9WUD9aTbxdN5LNKI0jleLuzmJsoqEOOyGqTtM6dJTHjnwxcwTsrG6gabbcfMxNZQQNZ9K1g15b9hxG/g8FnMy+1wqvt6ZFPnVRxiWdLpG7XsYpVWDts9oFaJXKksdWncFdW4DAeQC11lWvYcZjk5LdWxT+eF9X/s0j516PB1LVFbn99Jm4hboRKuiiivSzGld2eL4En9pAwHvHIrf+1z+nhVjVdxPuzWz+UrR78vvYmX+6j6CrGk0tGcdt/MCNf5VPZ94UUUU6KhRRRRCcrS47O9jPhNG0Z/ij+8T56TIK0DqovNMVzaHb7NMxQf8Adz5mj/UuPlWb8WysXaL8ULLMv/lnUw+aah86b+jF8IeKwMP2d3E8JPgWT7+En3XtAPevNY5OrxN+DD1E2MK2alblNUoooqvHQoooohCiiqPpV0sj4fGpZWklkOmGFPjkbGcDwCjmWOwHyBIS8rNety5hhmsJnlRWSVo2UsAeznjKsxXnpUquTjbNUV90ovb1mVnbSCVaK2YxRIRzWS6P3jsOREW2eYqLbdH3Q5UwQk8zFCGc+8shJJ9StUK+MpAFTx99p9I9KLHWVs54c7Eokmo/vW8c6/rGAD+teYFtWcIby9jY8kllljz7F1GT6Zq9n4OSpL3d0ABu3aIgHqdKACl0uwiummmaaw7MrGZsF3c4x2ZwCwDbBuRO42BNZ9MhxYMfO/l8PppLDfDuB78ZdN0KtifvBLIf+8lkb/iFWFjwaCD9lFHGfNVAPzbn+tLnRx+IPaQkNa6Sg0s/al8bgasbZwB+leek9jdC2Ou6YvIyRJHEgjUmRwuCd2YYztkUo06jP1bVONtyfTaSzKBmCzV+rKMGzeYcriaWQeqgiGM/NI1Pzqp66LUC3trnH/Z7lNZ8kkBjf9dNPthZLBEkUYCpGoRQOQCjAA+Qqo6d8G+2cNuoMZLxNpH5l76f5lFekT4bW4TObXeZORiiovC7kSwRODnUik++AGHyYGpVerRgyhhxmEwykiVfSQH7MzjnEySj+R1J/TNWh9OXhUbiVv2kMiDmyMB7lSB+tc+C3PaW0L+JjXPuo0n9VNKBtWtzH0P7jN6fcfr/ABJtFFFPioUUVD4J0e+3B3upWZUkeMwJlEyhGNZzqbKkHmOdV69cURe17xtKnnO8jy8bV27KFGuZDsUj3AB2Ot/hUetdUllThoYdy5sHB8G0tbkEehBiPsc+tOtlYxwIEiRUQfuqMD/+n1NK/SwfZftEpUmG4iKSEZOiRUZI2IH7rqQhPmFzzrBxbvXsx4TTw4WncDjGMX3EnAP+JYBAI7O1hHMZGCxaub2963xcTuv5RCn9kr3wPP2W3zzEMIPuIkBP1qbXAogWN5O6r+Iys17BNNLO0EyFWlOW0SRKVGRtzVuQp7rN+r06eLX4/HDat/SJFrSKUd40bQrJ+tG4e24taT6HkSSCWLSg1MCjCRmVfE4IyOeAedaxSx1gdGpL23UwFRc28gmh1bAlchkY/hdSR9KXUUOpU8ZNTYgzI7PikNuuiG7KJliI5oJG06iWIBwjY1E7Emuj9ImfZZpX/wDt7J8/JpCyj6VLPTZEZo5ormKaPaSPs2YofDccwfA+I3r2el2r9nbXkn/klR9WIrBZXzXamb9uX/mXgRbRvr+ZAis5Zmz9mkbHJ76XIHtbptn5D3qVxi3EEEk9w5mlCssQI0orOpVVij3wxJHeOWwOYFfpvuITbR28VuD+9NJrI/kQc/eqviPD1t7m0kublpJO1JcuwVEAjYjTHyUasb1JMzOASB2DU6a2vra/Z5TjWA+8a+E2XYW8UXjGiKfcKA365rwbbt+I8OhPLt2nP/48Zdc+moioj9L7QbCZXPgqBnJ9goOaYur/AIZNNfteSQyRQRwmKDtRpZy7hnfQd1GFC78wfpzBUKhr9Y6kbmFZ1CZQZpVLXH+sSysn7OWbMo5xRq0jj+IKDp/mxVJ1tdMpLSOK2tm03Fzq745xRr8bj82+B88bgVlUMIQYX3JO5YnmzHxY+JNbzNaY2IxIo9pnvh/GYI2lj1GOMTSGDtVZPu3bWo32BGTtVxDcK4yjK38JB/tVMy5GDuPI7j6VCXgsIz3F8xtuD6Nzx6Z9sVfo9JMihSL2maa1NySbg+f4jUDg1VdHDphePwhlljHtr1jf+eqyeHskLK84AGwSV9ySAoAORksQKjwcCBy05Msjbtk93OMbAYzsAMnyprdJKSHC7XkwyCmSToezlHAUUqngsX7qlD+JGZT/AHxXvt7qPAWRZEzuzrqdR8iNYHpv6GnU+lEb5haQXI+inz0/MZ6/OAXBiv3jPw3EYdf44QFf6xkE/wANLlxPdlhiVAviEQA/LWSM+5FeWilR1mEzySQHtEVtIU4+JdgPiXI+eKTicbSqrlW946kyowuw10mp1xvLRZY3jcZR1KsPQjB+dFleLNGkiHKOoZT6EZ+vgfWu1VZdkDgMZW1hRvijQRt7xExEj0JXPzqfXiOILnH7x1H3wq7fT6k17rgnTDoSD/jNx5fZIc/+rJj9K0ms56ul18T4hJvhEtogfXS8jfTI+taNSTvHrsIUUUVydmN9PY3tuPK6ukaXduAWkB0lojjGzL3tIXBz+9jFdhFOw/aR+hETH9TLir/rb4U7R2t1FG0rWk2XVF1MYpBolwvjyX5ZNZ+OlXD84KYbkQbc5+YC1kY+izOGUX05Ay3QcBbE+suHC5w80kjfgQgfVYgGx/EcVxMZF9w3uLGv2tcAfEe425x3Rny7x9fCi3420gxaWV3MDy0QFE+bNgD3xV5wDoRe3F3b3F6sVvFbuZEhVu0kZsYGtx3QPHbyxjxpeEoVRUDFbDX6cAJKq6lbXmoBa/aKK25SmK9bluycXikbOiW1McZ8NSSl2UeR0kfWlete62+BSXXDW7FC80LxzRqoyx0NhtI8ToLbePKsBl6QOhIYIGGchsqR7qSCDUGW+szsXhmqMGWMFFLY6UMOfZ/9fzVMPFJuy7Yx4hLaBLpbs9WM6e0+HOPCoZDKX9FVkzizlIhIoy0UkcvyRjnbx3IPyqZ2obvA5Dd4HzB3B+lVfEbueARmWLsxKuuPtBpDrnGRk8sEcwDg8sVU2XGjEmhCCNTYDEbAnu6fEjcnyzUshtLBwjmmFO4+8aqKXl6QSH4VBOd/H/r3qQ3FZxGJTGBEWKB9LaNYXVo15xq0+H688RyGIGCqHl78Jcmv0GqW44pPEqNLH2aSgmJ2VgsgUgMUbO+Mg+vzGbK74TxFBGfssv3qCRNCGQ6Ty1BFJRsb6T5/Ku5DJf0FXs9+EuOiXFvs0v2Z/wBlMxMB/C53aI+jHdfXI3zTxWacN6E8Qu5oo5ra5jhaRNb6BHoXVu2WxuAcjbO1OE91ccMbsuJBigOI7xVJikB5dpjPZyeeee/ubCNpYzTVGyjNvLpnAxnxOB7nkK4cQvlgieV/gjUs3y8B6nkPU1D4vch7OSSFlfQvaoVOoExkSruPMrj5174bZLxe6jjUarOLRPcHwYka4ID552dx5ADbNMJtOhbxr6ruDvBYCSUYmuma5l9DLgqvphAox4HNN9FFIj4UUUUQhX5iv2iiEKKKKIQoooohCuckCt8Sg+4BooohIx4LB/sYv6F/5VIW1QKFCqFHJcDA3zsOXOiiiE96B5DauVxYxyDDxo48mUEfQiiiiEr5Oh9k3xWdqfeGM/8ADXdOj1sIhCLeERA6hGI00A+YTGM788UUUQkuO0RQoCKAgwgAA0jYYXyGAOXlXWiiiEMV5kiDAqwBBGCCMgjyI8RRRRCKl51VcNlZm+zCNm5mF5IgfPuowX9KvOAdH4LGBYLdAka+HMknmzHmWPmaKKISxoooohP/2Q=="/>
          <p:cNvSpPr>
            <a:spLocks noChangeAspect="1" noChangeArrowheads="1"/>
          </p:cNvSpPr>
          <p:nvPr/>
        </p:nvSpPr>
        <p:spPr bwMode="auto">
          <a:xfrm>
            <a:off x="168275" y="-182563"/>
            <a:ext cx="304800" cy="304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pic>
        <p:nvPicPr>
          <p:cNvPr id="7173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1628800"/>
            <a:ext cx="3168546" cy="34563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2" descr="http://www.beruska8.cz/jidloapiti/zelenina2/9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56176" y="4437112"/>
            <a:ext cx="1466850" cy="1343026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1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1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1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2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2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2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2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0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1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2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33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34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8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39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0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2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4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54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55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6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57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58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2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63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4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65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66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717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Comic Sans MS" pitchFamily="66" charset="0"/>
                <a:ea typeface="Verdana" pitchFamily="34" charset="0"/>
                <a:cs typeface="Verdana" pitchFamily="34" charset="0"/>
              </a:rPr>
              <a:t>Násobky 2</a:t>
            </a:r>
            <a:endParaRPr lang="cs-CZ" b="1" dirty="0">
              <a:latin typeface="Comic Sans MS" pitchFamily="66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835696" y="2636912"/>
            <a:ext cx="64807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3131840" y="2636912"/>
            <a:ext cx="64807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4355976" y="2636912"/>
            <a:ext cx="64807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6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5580112" y="2636912"/>
            <a:ext cx="64807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8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5580112" y="3933056"/>
            <a:ext cx="64807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18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3131840" y="3933056"/>
            <a:ext cx="64807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14</a:t>
            </a:r>
            <a:endParaRPr lang="cs-CZ" b="1" dirty="0"/>
          </a:p>
        </p:txBody>
      </p:sp>
      <p:sp>
        <p:nvSpPr>
          <p:cNvPr id="10" name="Obdélník 9"/>
          <p:cNvSpPr/>
          <p:nvPr/>
        </p:nvSpPr>
        <p:spPr>
          <a:xfrm>
            <a:off x="4355976" y="3933056"/>
            <a:ext cx="64807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16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1835696" y="3933056"/>
            <a:ext cx="64807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12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6732240" y="2636912"/>
            <a:ext cx="64807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10</a:t>
            </a:r>
            <a:endParaRPr lang="cs-CZ" b="1" dirty="0"/>
          </a:p>
        </p:txBody>
      </p:sp>
      <p:sp>
        <p:nvSpPr>
          <p:cNvPr id="13" name="Obdélník 12"/>
          <p:cNvSpPr/>
          <p:nvPr/>
        </p:nvSpPr>
        <p:spPr>
          <a:xfrm>
            <a:off x="6732240" y="3933056"/>
            <a:ext cx="648072" cy="576064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20</a:t>
            </a:r>
            <a:endParaRPr lang="cs-CZ" b="1" dirty="0"/>
          </a:p>
        </p:txBody>
      </p:sp>
      <p:pic>
        <p:nvPicPr>
          <p:cNvPr id="23554" name="Picture 2" descr="http://www.beruska8.cz/jidloapiti/zelenina2/38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5085184"/>
            <a:ext cx="952500" cy="952500"/>
          </a:xfrm>
          <a:prstGeom prst="rect">
            <a:avLst/>
          </a:prstGeom>
          <a:noFill/>
        </p:spPr>
      </p:pic>
      <p:pic>
        <p:nvPicPr>
          <p:cNvPr id="15" name="Picture 2" descr="http://www.beruska8.cz/jidloapiti/zelenina2/38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5085184"/>
            <a:ext cx="952500" cy="952500"/>
          </a:xfrm>
          <a:prstGeom prst="rect">
            <a:avLst/>
          </a:prstGeom>
          <a:noFill/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ĺžnik 4"/>
          <p:cNvSpPr/>
          <p:nvPr/>
        </p:nvSpPr>
        <p:spPr>
          <a:xfrm>
            <a:off x="971600" y="980728"/>
            <a:ext cx="6912768" cy="900000"/>
          </a:xfrm>
          <a:prstGeom prst="roundRect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Uložil si do košíku po 2 </a:t>
            </a:r>
            <a:r>
              <a:rPr lang="sk-SK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mrkvích</a:t>
            </a:r>
            <a:r>
              <a:rPr lang="sk-SK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" name="Zaoblený obdĺžnik 7"/>
          <p:cNvSpPr/>
          <p:nvPr/>
        </p:nvSpPr>
        <p:spPr>
          <a:xfrm>
            <a:off x="3419872" y="2564904"/>
            <a:ext cx="1800200" cy="576064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1. krát                 </a:t>
            </a:r>
          </a:p>
        </p:txBody>
      </p:sp>
      <p:sp>
        <p:nvSpPr>
          <p:cNvPr id="12" name="Zaoblený obdĺžnik 11"/>
          <p:cNvSpPr/>
          <p:nvPr/>
        </p:nvSpPr>
        <p:spPr>
          <a:xfrm>
            <a:off x="3419872" y="3356992"/>
            <a:ext cx="1800200" cy="576064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2. krát</a:t>
            </a:r>
          </a:p>
        </p:txBody>
      </p:sp>
      <p:sp>
        <p:nvSpPr>
          <p:cNvPr id="16" name="Zaoblený obdĺžnik 15"/>
          <p:cNvSpPr/>
          <p:nvPr/>
        </p:nvSpPr>
        <p:spPr>
          <a:xfrm>
            <a:off x="3419872" y="4221088"/>
            <a:ext cx="1800200" cy="576064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3. krát</a:t>
            </a:r>
          </a:p>
        </p:txBody>
      </p:sp>
      <p:sp>
        <p:nvSpPr>
          <p:cNvPr id="17" name="Šípka doprava 16"/>
          <p:cNvSpPr/>
          <p:nvPr/>
        </p:nvSpPr>
        <p:spPr>
          <a:xfrm>
            <a:off x="5508104" y="3933056"/>
            <a:ext cx="504056" cy="1224136"/>
          </a:xfrm>
          <a:prstGeom prst="rightArrow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8" name="Zaoblený obdĺžnik 17"/>
          <p:cNvSpPr/>
          <p:nvPr/>
        </p:nvSpPr>
        <p:spPr>
          <a:xfrm>
            <a:off x="6228184" y="4077072"/>
            <a:ext cx="2160240" cy="792088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3 . 2 = 6</a:t>
            </a:r>
          </a:p>
        </p:txBody>
      </p:sp>
      <p:sp>
        <p:nvSpPr>
          <p:cNvPr id="19" name="Šípka doprava 18">
            <a:hlinkClick r:id="" action="ppaction://hlinkshowjump?jump=nextslide"/>
          </p:cNvPr>
          <p:cNvSpPr/>
          <p:nvPr/>
        </p:nvSpPr>
        <p:spPr>
          <a:xfrm>
            <a:off x="7596336" y="5733256"/>
            <a:ext cx="720080" cy="648072"/>
          </a:xfrm>
          <a:prstGeom prst="rightArrow">
            <a:avLst>
              <a:gd name="adj1" fmla="val 50000"/>
              <a:gd name="adj2" fmla="val 46793"/>
            </a:avLst>
          </a:prstGeom>
          <a:solidFill>
            <a:srgbClr val="FF66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8213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636912"/>
            <a:ext cx="66675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14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636912"/>
            <a:ext cx="66675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15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3429000"/>
            <a:ext cx="66675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16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3429000"/>
            <a:ext cx="66675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17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4221088"/>
            <a:ext cx="66675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218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4221088"/>
            <a:ext cx="666750" cy="66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50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95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4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Abs val="75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7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85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ĺžnik 4"/>
          <p:cNvSpPr/>
          <p:nvPr/>
        </p:nvSpPr>
        <p:spPr>
          <a:xfrm>
            <a:off x="971600" y="980728"/>
            <a:ext cx="6984776" cy="900000"/>
          </a:xfrm>
          <a:prstGeom prst="roundRect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Uložil si do košíku po </a:t>
            </a:r>
            <a:r>
              <a:rPr lang="sk-SK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 </a:t>
            </a:r>
            <a:r>
              <a:rPr lang="sk-SK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cibulích</a:t>
            </a:r>
            <a:r>
              <a:rPr lang="sk-SK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" name="Zaoblený obdĺžnik 7"/>
          <p:cNvSpPr/>
          <p:nvPr/>
        </p:nvSpPr>
        <p:spPr>
          <a:xfrm>
            <a:off x="3203848" y="2204864"/>
            <a:ext cx="1800200" cy="576064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1. krát                 </a:t>
            </a:r>
          </a:p>
        </p:txBody>
      </p:sp>
      <p:sp>
        <p:nvSpPr>
          <p:cNvPr id="12" name="Zaoblený obdĺžnik 11"/>
          <p:cNvSpPr/>
          <p:nvPr/>
        </p:nvSpPr>
        <p:spPr>
          <a:xfrm>
            <a:off x="3203848" y="2924944"/>
            <a:ext cx="1800200" cy="576064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2. krát</a:t>
            </a:r>
          </a:p>
        </p:txBody>
      </p:sp>
      <p:sp>
        <p:nvSpPr>
          <p:cNvPr id="16" name="Zaoblený obdĺžnik 15"/>
          <p:cNvSpPr/>
          <p:nvPr/>
        </p:nvSpPr>
        <p:spPr>
          <a:xfrm>
            <a:off x="3203848" y="3645024"/>
            <a:ext cx="1800200" cy="576064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3. krát</a:t>
            </a:r>
          </a:p>
        </p:txBody>
      </p:sp>
      <p:sp>
        <p:nvSpPr>
          <p:cNvPr id="17" name="Šípka doprava 16"/>
          <p:cNvSpPr/>
          <p:nvPr/>
        </p:nvSpPr>
        <p:spPr>
          <a:xfrm>
            <a:off x="5292080" y="4077072"/>
            <a:ext cx="504056" cy="1224136"/>
          </a:xfrm>
          <a:prstGeom prst="rightArrow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8" name="Zaoblený obdĺžnik 17"/>
          <p:cNvSpPr/>
          <p:nvPr/>
        </p:nvSpPr>
        <p:spPr>
          <a:xfrm>
            <a:off x="6012160" y="4293096"/>
            <a:ext cx="2160240" cy="792088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4</a:t>
            </a:r>
            <a:r>
              <a:rPr lang="sk-SK" sz="3200" b="1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sk-SK" sz="32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2</a:t>
            </a:r>
            <a:r>
              <a:rPr lang="sk-SK" sz="3200" b="1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sk-SK" sz="32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= </a:t>
            </a:r>
            <a:r>
              <a:rPr lang="sk-SK" sz="3200" b="1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8</a:t>
            </a:r>
            <a:endParaRPr lang="sk-SK" sz="3200" b="1" dirty="0">
              <a:ln w="18415" cmpd="sng">
                <a:noFill/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9" name="Šípka doprava 18">
            <a:hlinkClick r:id="" action="ppaction://hlinkshowjump?jump=nextslide"/>
          </p:cNvPr>
          <p:cNvSpPr/>
          <p:nvPr/>
        </p:nvSpPr>
        <p:spPr>
          <a:xfrm>
            <a:off x="7596336" y="5733256"/>
            <a:ext cx="720080" cy="648072"/>
          </a:xfrm>
          <a:prstGeom prst="rightArrow">
            <a:avLst>
              <a:gd name="adj1" fmla="val 50000"/>
              <a:gd name="adj2" fmla="val 46793"/>
            </a:avLst>
          </a:prstGeom>
          <a:solidFill>
            <a:srgbClr val="FF66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9237" name="imgHvThumb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276872"/>
            <a:ext cx="638175" cy="63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8" name="imgHvThumb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2276872"/>
            <a:ext cx="638175" cy="63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39" name="imgHvThumb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2924944"/>
            <a:ext cx="638175" cy="63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40" name="imgHvThumb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2988" y="3573463"/>
            <a:ext cx="638175" cy="63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41" name="imgHvThumb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2924944"/>
            <a:ext cx="638175" cy="63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42" name="imgHvThumb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3573016"/>
            <a:ext cx="638175" cy="63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43" name="imgHvThumb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43608" y="4221088"/>
            <a:ext cx="638175" cy="63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44" name="imgHvThumb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8" y="4221088"/>
            <a:ext cx="638175" cy="638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" name="Zaoblený obdĺžnik 15"/>
          <p:cNvSpPr/>
          <p:nvPr/>
        </p:nvSpPr>
        <p:spPr>
          <a:xfrm>
            <a:off x="3203848" y="4365104"/>
            <a:ext cx="1800200" cy="576064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4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</a:t>
            </a:r>
          </a:p>
        </p:txBody>
      </p:sp>
    </p:spTree>
    <p:custDataLst>
      <p:tags r:id="rId1"/>
    </p:custData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400"/>
                            </p:stCondLst>
                            <p:childTnLst>
                              <p:par>
                                <p:cTn id="50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ĺžnik 4"/>
          <p:cNvSpPr/>
          <p:nvPr/>
        </p:nvSpPr>
        <p:spPr>
          <a:xfrm>
            <a:off x="1187624" y="836712"/>
            <a:ext cx="6768752" cy="864096"/>
          </a:xfrm>
          <a:prstGeom prst="roundRect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Uložil si do košíku po 2 </a:t>
            </a:r>
            <a:r>
              <a:rPr lang="sk-SK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rajčatech</a:t>
            </a:r>
            <a:r>
              <a:rPr lang="sk-SK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" name="Zaoblený obdĺžnik 7"/>
          <p:cNvSpPr/>
          <p:nvPr/>
        </p:nvSpPr>
        <p:spPr>
          <a:xfrm>
            <a:off x="3347864" y="2348880"/>
            <a:ext cx="1800200" cy="576064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1. krát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 </a:t>
            </a:r>
          </a:p>
        </p:txBody>
      </p:sp>
      <p:sp>
        <p:nvSpPr>
          <p:cNvPr id="12" name="Zaoblený obdĺžnik 11"/>
          <p:cNvSpPr/>
          <p:nvPr/>
        </p:nvSpPr>
        <p:spPr>
          <a:xfrm>
            <a:off x="3347864" y="3140968"/>
            <a:ext cx="1800200" cy="576064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2. krát</a:t>
            </a:r>
          </a:p>
        </p:txBody>
      </p:sp>
      <p:sp>
        <p:nvSpPr>
          <p:cNvPr id="16" name="Zaoblený obdĺžnik 15"/>
          <p:cNvSpPr/>
          <p:nvPr/>
        </p:nvSpPr>
        <p:spPr>
          <a:xfrm>
            <a:off x="3347864" y="3933056"/>
            <a:ext cx="1800200" cy="576064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3. krát</a:t>
            </a:r>
          </a:p>
        </p:txBody>
      </p:sp>
      <p:sp>
        <p:nvSpPr>
          <p:cNvPr id="17" name="Šípka doprava 16"/>
          <p:cNvSpPr/>
          <p:nvPr/>
        </p:nvSpPr>
        <p:spPr>
          <a:xfrm>
            <a:off x="5580112" y="5013176"/>
            <a:ext cx="504056" cy="1224136"/>
          </a:xfrm>
          <a:prstGeom prst="rightArrow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8" name="Zaoblený obdĺžnik 17"/>
          <p:cNvSpPr/>
          <p:nvPr/>
        </p:nvSpPr>
        <p:spPr>
          <a:xfrm>
            <a:off x="6300192" y="5085184"/>
            <a:ext cx="2160240" cy="792088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28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5 . 2 = 10</a:t>
            </a:r>
          </a:p>
        </p:txBody>
      </p:sp>
      <p:sp>
        <p:nvSpPr>
          <p:cNvPr id="19" name="Šípka doprava 18">
            <a:hlinkClick r:id="" action="ppaction://hlinkshowjump?jump=nextslide"/>
          </p:cNvPr>
          <p:cNvSpPr/>
          <p:nvPr/>
        </p:nvSpPr>
        <p:spPr>
          <a:xfrm>
            <a:off x="7884368" y="6021288"/>
            <a:ext cx="720080" cy="648072"/>
          </a:xfrm>
          <a:prstGeom prst="rightArrow">
            <a:avLst>
              <a:gd name="adj1" fmla="val 50000"/>
              <a:gd name="adj2" fmla="val 46793"/>
            </a:avLst>
          </a:prstGeom>
          <a:solidFill>
            <a:srgbClr val="FF66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3" name="Zaoblený obdĺžnik 22"/>
          <p:cNvSpPr/>
          <p:nvPr/>
        </p:nvSpPr>
        <p:spPr>
          <a:xfrm>
            <a:off x="3347864" y="4653136"/>
            <a:ext cx="1800200" cy="576064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4. krát</a:t>
            </a:r>
          </a:p>
        </p:txBody>
      </p:sp>
      <p:sp>
        <p:nvSpPr>
          <p:cNvPr id="27" name="Zaoblený obdĺžnik 26"/>
          <p:cNvSpPr/>
          <p:nvPr/>
        </p:nvSpPr>
        <p:spPr>
          <a:xfrm>
            <a:off x="3347864" y="5373216"/>
            <a:ext cx="1800200" cy="576064"/>
          </a:xfrm>
          <a:prstGeom prst="roundRect">
            <a:avLst/>
          </a:prstGeom>
          <a:gradFill flip="none" rotWithShape="1"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  <a:tileRect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5. krát</a:t>
            </a:r>
          </a:p>
        </p:txBody>
      </p:sp>
      <p:pic>
        <p:nvPicPr>
          <p:cNvPr id="10267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2420888"/>
            <a:ext cx="7524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8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2420888"/>
            <a:ext cx="7524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9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140968"/>
            <a:ext cx="7524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0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140968"/>
            <a:ext cx="7524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1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3861048"/>
            <a:ext cx="7524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2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3861048"/>
            <a:ext cx="7524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3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4581128"/>
            <a:ext cx="7524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4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4581128"/>
            <a:ext cx="7524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5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5301208"/>
            <a:ext cx="7524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6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5301208"/>
            <a:ext cx="752475" cy="752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500"/>
                            </p:stCondLst>
                            <p:childTnLst>
                              <p:par>
                                <p:cTn id="29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7000"/>
                            </p:stCondLst>
                            <p:childTnLst>
                              <p:par>
                                <p:cTn id="35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8500"/>
                            </p:stCondLst>
                            <p:childTnLst>
                              <p:par>
                                <p:cTn id="41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500"/>
                            </p:stCondLst>
                            <p:childTnLst>
                              <p:par>
                                <p:cTn id="56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ĺžnik 4"/>
          <p:cNvSpPr/>
          <p:nvPr/>
        </p:nvSpPr>
        <p:spPr>
          <a:xfrm>
            <a:off x="1619672" y="764704"/>
            <a:ext cx="6552728" cy="900000"/>
          </a:xfrm>
          <a:prstGeom prst="roundRect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Uložil si do košíku po </a:t>
            </a:r>
            <a:r>
              <a:rPr lang="sk-SK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 </a:t>
            </a:r>
            <a:r>
              <a:rPr lang="sk-SK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okurkách</a:t>
            </a:r>
            <a:r>
              <a:rPr lang="sk-SK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7" name="Šípka doprava 16"/>
          <p:cNvSpPr/>
          <p:nvPr/>
        </p:nvSpPr>
        <p:spPr>
          <a:xfrm>
            <a:off x="5148064" y="4869160"/>
            <a:ext cx="504056" cy="1224136"/>
          </a:xfrm>
          <a:prstGeom prst="rightArrow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8" name="Zaoblený obdĺžnik 17"/>
          <p:cNvSpPr/>
          <p:nvPr/>
        </p:nvSpPr>
        <p:spPr>
          <a:xfrm>
            <a:off x="5868144" y="5013176"/>
            <a:ext cx="2448272" cy="72008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b="1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6 </a:t>
            </a:r>
            <a:r>
              <a:rPr lang="sk-SK" sz="32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b="1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 </a:t>
            </a:r>
            <a:r>
              <a:rPr lang="sk-SK" sz="32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= 12</a:t>
            </a:r>
          </a:p>
        </p:txBody>
      </p:sp>
      <p:sp>
        <p:nvSpPr>
          <p:cNvPr id="19" name="Šípka doprava 18">
            <a:hlinkClick r:id="" action="ppaction://hlinkshowjump?jump=nextslide"/>
          </p:cNvPr>
          <p:cNvSpPr/>
          <p:nvPr/>
        </p:nvSpPr>
        <p:spPr>
          <a:xfrm>
            <a:off x="7668344" y="5877272"/>
            <a:ext cx="720080" cy="648072"/>
          </a:xfrm>
          <a:prstGeom prst="rightArrow">
            <a:avLst>
              <a:gd name="adj1" fmla="val 50000"/>
              <a:gd name="adj2" fmla="val 46793"/>
            </a:avLst>
          </a:prstGeom>
          <a:solidFill>
            <a:srgbClr val="FF66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1285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492896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86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916832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87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916832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88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492896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068960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068960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645024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645024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221088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221088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797152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97152"/>
            <a:ext cx="576064" cy="5760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" name="Zaoblený obdĺžnik 7"/>
          <p:cNvSpPr/>
          <p:nvPr/>
        </p:nvSpPr>
        <p:spPr>
          <a:xfrm>
            <a:off x="2987824" y="1916832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1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40" name="Zaoblený obdĺžnik 7"/>
          <p:cNvSpPr/>
          <p:nvPr/>
        </p:nvSpPr>
        <p:spPr>
          <a:xfrm>
            <a:off x="2987824" y="2492896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41" name="Zaoblený obdĺžnik 7"/>
          <p:cNvSpPr/>
          <p:nvPr/>
        </p:nvSpPr>
        <p:spPr>
          <a:xfrm>
            <a:off x="2987824" y="3140968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3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42" name="Zaoblený obdĺžnik 7"/>
          <p:cNvSpPr/>
          <p:nvPr/>
        </p:nvSpPr>
        <p:spPr>
          <a:xfrm>
            <a:off x="2987824" y="3717032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4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43" name="Zaoblený obdĺžnik 7"/>
          <p:cNvSpPr/>
          <p:nvPr/>
        </p:nvSpPr>
        <p:spPr>
          <a:xfrm>
            <a:off x="2987824" y="4293096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5.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44" name="Zaoblený obdĺžnik 7"/>
          <p:cNvSpPr/>
          <p:nvPr/>
        </p:nvSpPr>
        <p:spPr>
          <a:xfrm>
            <a:off x="2987824" y="4869160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6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500"/>
                            </p:stCondLst>
                            <p:childTnLst>
                              <p:par>
                                <p:cTn id="42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9000"/>
                            </p:stCondLst>
                            <p:childTnLst>
                              <p:par>
                                <p:cTn id="48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1500"/>
                            </p:stCondLst>
                            <p:childTnLst>
                              <p:par>
                                <p:cTn id="62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ĺžnik 4"/>
          <p:cNvSpPr/>
          <p:nvPr/>
        </p:nvSpPr>
        <p:spPr>
          <a:xfrm>
            <a:off x="1619672" y="764704"/>
            <a:ext cx="6300000" cy="900000"/>
          </a:xfrm>
          <a:prstGeom prst="roundRect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Uložil si do košíku po </a:t>
            </a:r>
            <a:r>
              <a:rPr lang="sk-SK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 </a:t>
            </a:r>
            <a:r>
              <a:rPr lang="sk-SK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zelí</a:t>
            </a:r>
            <a:r>
              <a:rPr lang="sk-SK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7" name="Šípka doprava 16"/>
          <p:cNvSpPr/>
          <p:nvPr/>
        </p:nvSpPr>
        <p:spPr>
          <a:xfrm>
            <a:off x="4932040" y="5373216"/>
            <a:ext cx="504056" cy="1224136"/>
          </a:xfrm>
          <a:prstGeom prst="rightArrow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8" name="Zaoblený obdĺžnik 17"/>
          <p:cNvSpPr/>
          <p:nvPr/>
        </p:nvSpPr>
        <p:spPr>
          <a:xfrm>
            <a:off x="5580112" y="5517232"/>
            <a:ext cx="2016224" cy="72008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7</a:t>
            </a:r>
            <a:r>
              <a:rPr lang="sk-SK" sz="3200" b="1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</a:t>
            </a:r>
            <a:r>
              <a:rPr lang="sk-SK" sz="32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</a:t>
            </a:r>
            <a:r>
              <a:rPr lang="sk-SK" sz="3200" b="1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 </a:t>
            </a:r>
            <a:r>
              <a:rPr lang="sk-SK" sz="32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= </a:t>
            </a:r>
            <a:r>
              <a:rPr lang="sk-SK" sz="3200" b="1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14</a:t>
            </a:r>
            <a:endParaRPr lang="sk-SK" sz="3200" b="1" dirty="0">
              <a:ln w="18415" cmpd="sng">
                <a:noFill/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9" name="Šípka doprava 18">
            <a:hlinkClick r:id="" action="ppaction://hlinkshowjump?jump=nextslide"/>
          </p:cNvPr>
          <p:cNvSpPr/>
          <p:nvPr/>
        </p:nvSpPr>
        <p:spPr>
          <a:xfrm>
            <a:off x="7668344" y="5877272"/>
            <a:ext cx="720080" cy="648072"/>
          </a:xfrm>
          <a:prstGeom prst="rightArrow">
            <a:avLst>
              <a:gd name="adj1" fmla="val 50000"/>
              <a:gd name="adj2" fmla="val 46793"/>
            </a:avLst>
          </a:prstGeom>
          <a:solidFill>
            <a:srgbClr val="FF66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30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844824"/>
            <a:ext cx="504547" cy="503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844824"/>
            <a:ext cx="504547" cy="503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492896"/>
            <a:ext cx="504547" cy="503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492896"/>
            <a:ext cx="504547" cy="503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140968"/>
            <a:ext cx="504547" cy="503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140968"/>
            <a:ext cx="504547" cy="503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2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789040"/>
            <a:ext cx="504547" cy="503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3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3789040"/>
            <a:ext cx="504547" cy="503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4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437112"/>
            <a:ext cx="504547" cy="503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437112"/>
            <a:ext cx="504547" cy="503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6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5085184"/>
            <a:ext cx="504547" cy="503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7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085184"/>
            <a:ext cx="504547" cy="503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661248"/>
            <a:ext cx="504547" cy="503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9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5661248"/>
            <a:ext cx="504547" cy="5034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" name="Zaoblený obdĺžnik 7"/>
          <p:cNvSpPr/>
          <p:nvPr/>
        </p:nvSpPr>
        <p:spPr>
          <a:xfrm>
            <a:off x="2987824" y="1916832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1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krát                 </a:t>
            </a:r>
          </a:p>
        </p:txBody>
      </p:sp>
      <p:sp>
        <p:nvSpPr>
          <p:cNvPr id="52" name="Zaoblený obdĺžnik 7"/>
          <p:cNvSpPr/>
          <p:nvPr/>
        </p:nvSpPr>
        <p:spPr>
          <a:xfrm>
            <a:off x="2987824" y="2564904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2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krát                 </a:t>
            </a:r>
          </a:p>
        </p:txBody>
      </p:sp>
      <p:sp>
        <p:nvSpPr>
          <p:cNvPr id="53" name="Zaoblený obdĺžnik 7"/>
          <p:cNvSpPr/>
          <p:nvPr/>
        </p:nvSpPr>
        <p:spPr>
          <a:xfrm>
            <a:off x="2987824" y="3212976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3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krát                 </a:t>
            </a:r>
          </a:p>
        </p:txBody>
      </p:sp>
      <p:sp>
        <p:nvSpPr>
          <p:cNvPr id="54" name="Zaoblený obdĺžnik 7"/>
          <p:cNvSpPr/>
          <p:nvPr/>
        </p:nvSpPr>
        <p:spPr>
          <a:xfrm>
            <a:off x="2987824" y="3861048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4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krát                 </a:t>
            </a:r>
          </a:p>
        </p:txBody>
      </p:sp>
      <p:sp>
        <p:nvSpPr>
          <p:cNvPr id="55" name="Zaoblený obdĺžnik 7"/>
          <p:cNvSpPr/>
          <p:nvPr/>
        </p:nvSpPr>
        <p:spPr>
          <a:xfrm>
            <a:off x="2987824" y="4509120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5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krát                 </a:t>
            </a:r>
          </a:p>
        </p:txBody>
      </p:sp>
      <p:sp>
        <p:nvSpPr>
          <p:cNvPr id="56" name="Zaoblený obdĺžnik 7"/>
          <p:cNvSpPr/>
          <p:nvPr/>
        </p:nvSpPr>
        <p:spPr>
          <a:xfrm>
            <a:off x="2987824" y="5085184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6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krát                 </a:t>
            </a:r>
          </a:p>
        </p:txBody>
      </p:sp>
      <p:sp>
        <p:nvSpPr>
          <p:cNvPr id="57" name="Zaoblený obdĺžnik 7"/>
          <p:cNvSpPr/>
          <p:nvPr/>
        </p:nvSpPr>
        <p:spPr>
          <a:xfrm>
            <a:off x="2987824" y="5733256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7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krát                 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500"/>
                            </p:stCondLst>
                            <p:childTnLst>
                              <p:par>
                                <p:cTn id="42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9000"/>
                            </p:stCondLst>
                            <p:childTnLst>
                              <p:par>
                                <p:cTn id="48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500"/>
                            </p:stCondLst>
                            <p:childTnLst>
                              <p:par>
                                <p:cTn id="54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500"/>
                            </p:stCondLst>
                            <p:childTnLst>
                              <p:par>
                                <p:cTn id="68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ĺžnik 4"/>
          <p:cNvSpPr/>
          <p:nvPr/>
        </p:nvSpPr>
        <p:spPr>
          <a:xfrm>
            <a:off x="971600" y="548680"/>
            <a:ext cx="7056784" cy="864096"/>
          </a:xfrm>
          <a:prstGeom prst="roundRect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Uložil si do košíku po </a:t>
            </a:r>
            <a:r>
              <a:rPr lang="sk-SK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 </a:t>
            </a:r>
            <a:r>
              <a:rPr lang="sk-SK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řepách</a:t>
            </a:r>
            <a:r>
              <a:rPr lang="sk-SK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7" name="Šípka doprava 16"/>
          <p:cNvSpPr/>
          <p:nvPr/>
        </p:nvSpPr>
        <p:spPr>
          <a:xfrm rot="5400000">
            <a:off x="6660232" y="3717032"/>
            <a:ext cx="504056" cy="1224136"/>
          </a:xfrm>
          <a:prstGeom prst="rightArrow">
            <a:avLst>
              <a:gd name="adj1" fmla="val 36210"/>
              <a:gd name="adj2" fmla="val 50000"/>
            </a:avLst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8" name="Zaoblený obdĺžnik 17"/>
          <p:cNvSpPr/>
          <p:nvPr/>
        </p:nvSpPr>
        <p:spPr>
          <a:xfrm>
            <a:off x="5868144" y="4869160"/>
            <a:ext cx="2520280" cy="108012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8</a:t>
            </a:r>
            <a:r>
              <a:rPr lang="sk-SK" sz="3200" b="1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sk-SK" sz="32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2</a:t>
            </a:r>
            <a:r>
              <a:rPr lang="sk-SK" sz="3200" b="1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sk-SK" sz="32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= </a:t>
            </a:r>
            <a:r>
              <a:rPr lang="sk-SK" sz="3200" b="1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16</a:t>
            </a:r>
            <a:endParaRPr lang="sk-SK" sz="3200" b="1" dirty="0">
              <a:ln w="18415" cmpd="sng">
                <a:noFill/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9" name="Šípka doprava 18">
            <a:hlinkClick r:id="" action="ppaction://hlinkshowjump?jump=nextslide"/>
          </p:cNvPr>
          <p:cNvSpPr/>
          <p:nvPr/>
        </p:nvSpPr>
        <p:spPr>
          <a:xfrm>
            <a:off x="7668344" y="6021288"/>
            <a:ext cx="720080" cy="648072"/>
          </a:xfrm>
          <a:prstGeom prst="rightArrow">
            <a:avLst>
              <a:gd name="adj1" fmla="val 50000"/>
              <a:gd name="adj2" fmla="val 46793"/>
            </a:avLst>
          </a:prstGeom>
          <a:solidFill>
            <a:srgbClr val="FF66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3339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628800"/>
            <a:ext cx="792162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40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628800"/>
            <a:ext cx="792163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41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1628800"/>
            <a:ext cx="792163" cy="79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42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348880"/>
            <a:ext cx="792162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43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2348880"/>
            <a:ext cx="7921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45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068960"/>
            <a:ext cx="792162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46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068960"/>
            <a:ext cx="7921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47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3789040"/>
            <a:ext cx="790575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48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789040"/>
            <a:ext cx="792162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49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4509120"/>
            <a:ext cx="7921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50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301208"/>
            <a:ext cx="792163" cy="792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51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509120"/>
            <a:ext cx="792162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52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1628800"/>
            <a:ext cx="7921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53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5301208"/>
            <a:ext cx="790575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" name="Zaoblený obdĺžnik 7"/>
          <p:cNvSpPr/>
          <p:nvPr/>
        </p:nvSpPr>
        <p:spPr>
          <a:xfrm>
            <a:off x="2339752" y="1844824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1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28" name="Zaoblený obdĺžnik 7"/>
          <p:cNvSpPr/>
          <p:nvPr/>
        </p:nvSpPr>
        <p:spPr>
          <a:xfrm>
            <a:off x="2339752" y="2492896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29" name="Zaoblený obdĺžnik 7"/>
          <p:cNvSpPr/>
          <p:nvPr/>
        </p:nvSpPr>
        <p:spPr>
          <a:xfrm>
            <a:off x="2339752" y="3212976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3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30" name="Zaoblený obdĺžnik 7"/>
          <p:cNvSpPr/>
          <p:nvPr/>
        </p:nvSpPr>
        <p:spPr>
          <a:xfrm>
            <a:off x="2339752" y="3933056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4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31" name="Zaoblený obdĺžnik 7"/>
          <p:cNvSpPr/>
          <p:nvPr/>
        </p:nvSpPr>
        <p:spPr>
          <a:xfrm>
            <a:off x="2339752" y="4725144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5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</a:t>
            </a:r>
          </a:p>
        </p:txBody>
      </p:sp>
      <p:sp>
        <p:nvSpPr>
          <p:cNvPr id="32" name="Zaoblený obdĺžnik 7"/>
          <p:cNvSpPr/>
          <p:nvPr/>
        </p:nvSpPr>
        <p:spPr>
          <a:xfrm>
            <a:off x="2339752" y="5517232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6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pic>
        <p:nvPicPr>
          <p:cNvPr id="33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2420888"/>
            <a:ext cx="7921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" name="imgHvThumb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064" y="2420888"/>
            <a:ext cx="792163" cy="792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Zaoblený obdĺžnik 7"/>
          <p:cNvSpPr/>
          <p:nvPr/>
        </p:nvSpPr>
        <p:spPr>
          <a:xfrm>
            <a:off x="6084168" y="1916832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7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36" name="Zaoblený obdĺžnik 7"/>
          <p:cNvSpPr/>
          <p:nvPr/>
        </p:nvSpPr>
        <p:spPr>
          <a:xfrm>
            <a:off x="6084168" y="2564904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8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500"/>
                            </p:stCondLst>
                            <p:childTnLst>
                              <p:par>
                                <p:cTn id="42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9000"/>
                            </p:stCondLst>
                            <p:childTnLst>
                              <p:par>
                                <p:cTn id="48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500"/>
                            </p:stCondLst>
                            <p:childTnLst>
                              <p:par>
                                <p:cTn id="54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2000"/>
                            </p:stCondLst>
                            <p:childTnLst>
                              <p:par>
                                <p:cTn id="60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1500"/>
                            </p:stCondLst>
                            <p:childTnLst>
                              <p:par>
                                <p:cTn id="74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ĺžnik 4"/>
          <p:cNvSpPr/>
          <p:nvPr/>
        </p:nvSpPr>
        <p:spPr>
          <a:xfrm>
            <a:off x="899592" y="548680"/>
            <a:ext cx="6984776" cy="900000"/>
          </a:xfrm>
          <a:prstGeom prst="roundRect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Uložil si do košíku po </a:t>
            </a:r>
            <a:r>
              <a:rPr lang="sk-SK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 </a:t>
            </a:r>
            <a:r>
              <a:rPr lang="sk-SK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dýních</a:t>
            </a:r>
            <a:r>
              <a:rPr lang="sk-SK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</a:t>
            </a: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7" name="Šípka doprava 16"/>
          <p:cNvSpPr/>
          <p:nvPr/>
        </p:nvSpPr>
        <p:spPr>
          <a:xfrm rot="5400000">
            <a:off x="6588224" y="3717032"/>
            <a:ext cx="504056" cy="1224136"/>
          </a:xfrm>
          <a:prstGeom prst="rightArrow">
            <a:avLst>
              <a:gd name="adj1" fmla="val 36210"/>
              <a:gd name="adj2" fmla="val 50000"/>
            </a:avLst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8" name="Zaoblený obdĺžnik 17"/>
          <p:cNvSpPr/>
          <p:nvPr/>
        </p:nvSpPr>
        <p:spPr>
          <a:xfrm>
            <a:off x="5436096" y="4653136"/>
            <a:ext cx="2664296" cy="108012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9</a:t>
            </a:r>
            <a:r>
              <a:rPr lang="sk-SK" sz="3200" b="1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sk-SK" sz="32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2</a:t>
            </a:r>
            <a:r>
              <a:rPr lang="sk-SK" sz="3200" b="1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sk-SK" sz="32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= </a:t>
            </a:r>
            <a:r>
              <a:rPr lang="sk-SK" sz="3200" b="1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18</a:t>
            </a:r>
            <a:endParaRPr lang="sk-SK" sz="3200" b="1" dirty="0">
              <a:ln w="18415" cmpd="sng">
                <a:noFill/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9" name="Šípka doprava 18">
            <a:hlinkClick r:id="" action="ppaction://hlinkshowjump?jump=nextslide"/>
          </p:cNvPr>
          <p:cNvSpPr/>
          <p:nvPr/>
        </p:nvSpPr>
        <p:spPr>
          <a:xfrm>
            <a:off x="7668344" y="6021288"/>
            <a:ext cx="720080" cy="648072"/>
          </a:xfrm>
          <a:prstGeom prst="rightArrow">
            <a:avLst>
              <a:gd name="adj1" fmla="val 50000"/>
              <a:gd name="adj2" fmla="val 46793"/>
            </a:avLst>
          </a:prstGeom>
          <a:solidFill>
            <a:srgbClr val="FF66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6" name="Zaoblený obdĺžnik 7"/>
          <p:cNvSpPr/>
          <p:nvPr/>
        </p:nvSpPr>
        <p:spPr>
          <a:xfrm>
            <a:off x="2339752" y="1844824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1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28" name="Zaoblený obdĺžnik 7"/>
          <p:cNvSpPr/>
          <p:nvPr/>
        </p:nvSpPr>
        <p:spPr>
          <a:xfrm>
            <a:off x="2339752" y="2492896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29" name="Zaoblený obdĺžnik 7"/>
          <p:cNvSpPr/>
          <p:nvPr/>
        </p:nvSpPr>
        <p:spPr>
          <a:xfrm>
            <a:off x="2339752" y="3212976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3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30" name="Zaoblený obdĺžnik 7"/>
          <p:cNvSpPr/>
          <p:nvPr/>
        </p:nvSpPr>
        <p:spPr>
          <a:xfrm>
            <a:off x="2339752" y="3933056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4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31" name="Zaoblený obdĺžnik 7"/>
          <p:cNvSpPr/>
          <p:nvPr/>
        </p:nvSpPr>
        <p:spPr>
          <a:xfrm>
            <a:off x="2339752" y="4725144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5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32" name="Zaoblený obdĺžnik 7"/>
          <p:cNvSpPr/>
          <p:nvPr/>
        </p:nvSpPr>
        <p:spPr>
          <a:xfrm>
            <a:off x="2339752" y="5517232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6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35" name="Zaoblený obdĺžnik 7"/>
          <p:cNvSpPr/>
          <p:nvPr/>
        </p:nvSpPr>
        <p:spPr>
          <a:xfrm>
            <a:off x="5868144" y="1916832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7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36" name="Zaoblený obdĺžnik 7"/>
          <p:cNvSpPr/>
          <p:nvPr/>
        </p:nvSpPr>
        <p:spPr>
          <a:xfrm>
            <a:off x="5868144" y="2636912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8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pic>
        <p:nvPicPr>
          <p:cNvPr id="1026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700808"/>
            <a:ext cx="628630" cy="648072"/>
          </a:xfrm>
          <a:prstGeom prst="rect">
            <a:avLst/>
          </a:prstGeom>
          <a:noFill/>
        </p:spPr>
      </p:pic>
      <p:pic>
        <p:nvPicPr>
          <p:cNvPr id="37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700808"/>
            <a:ext cx="628630" cy="648072"/>
          </a:xfrm>
          <a:prstGeom prst="rect">
            <a:avLst/>
          </a:prstGeom>
          <a:noFill/>
        </p:spPr>
      </p:pic>
      <p:pic>
        <p:nvPicPr>
          <p:cNvPr id="38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348880"/>
            <a:ext cx="628630" cy="648072"/>
          </a:xfrm>
          <a:prstGeom prst="rect">
            <a:avLst/>
          </a:prstGeom>
          <a:noFill/>
        </p:spPr>
      </p:pic>
      <p:pic>
        <p:nvPicPr>
          <p:cNvPr id="39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348880"/>
            <a:ext cx="628630" cy="648072"/>
          </a:xfrm>
          <a:prstGeom prst="rect">
            <a:avLst/>
          </a:prstGeom>
          <a:noFill/>
        </p:spPr>
      </p:pic>
      <p:pic>
        <p:nvPicPr>
          <p:cNvPr id="40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2996952"/>
            <a:ext cx="628630" cy="648072"/>
          </a:xfrm>
          <a:prstGeom prst="rect">
            <a:avLst/>
          </a:prstGeom>
          <a:noFill/>
        </p:spPr>
      </p:pic>
      <p:pic>
        <p:nvPicPr>
          <p:cNvPr id="41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996952"/>
            <a:ext cx="628630" cy="648072"/>
          </a:xfrm>
          <a:prstGeom prst="rect">
            <a:avLst/>
          </a:prstGeom>
          <a:noFill/>
        </p:spPr>
      </p:pic>
      <p:pic>
        <p:nvPicPr>
          <p:cNvPr id="42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717032"/>
            <a:ext cx="628630" cy="648072"/>
          </a:xfrm>
          <a:prstGeom prst="rect">
            <a:avLst/>
          </a:prstGeom>
          <a:noFill/>
        </p:spPr>
      </p:pic>
      <p:pic>
        <p:nvPicPr>
          <p:cNvPr id="43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3717032"/>
            <a:ext cx="628630" cy="648072"/>
          </a:xfrm>
          <a:prstGeom prst="rect">
            <a:avLst/>
          </a:prstGeom>
          <a:noFill/>
        </p:spPr>
      </p:pic>
      <p:pic>
        <p:nvPicPr>
          <p:cNvPr id="44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4509120"/>
            <a:ext cx="628630" cy="648072"/>
          </a:xfrm>
          <a:prstGeom prst="rect">
            <a:avLst/>
          </a:prstGeom>
          <a:noFill/>
        </p:spPr>
      </p:pic>
      <p:pic>
        <p:nvPicPr>
          <p:cNvPr id="45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4509120"/>
            <a:ext cx="628630" cy="648072"/>
          </a:xfrm>
          <a:prstGeom prst="rect">
            <a:avLst/>
          </a:prstGeom>
          <a:noFill/>
        </p:spPr>
      </p:pic>
      <p:pic>
        <p:nvPicPr>
          <p:cNvPr id="46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301208"/>
            <a:ext cx="628630" cy="648072"/>
          </a:xfrm>
          <a:prstGeom prst="rect">
            <a:avLst/>
          </a:prstGeom>
          <a:noFill/>
        </p:spPr>
      </p:pic>
      <p:pic>
        <p:nvPicPr>
          <p:cNvPr id="47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301208"/>
            <a:ext cx="628630" cy="648072"/>
          </a:xfrm>
          <a:prstGeom prst="rect">
            <a:avLst/>
          </a:prstGeom>
          <a:noFill/>
        </p:spPr>
      </p:pic>
      <p:pic>
        <p:nvPicPr>
          <p:cNvPr id="48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700808"/>
            <a:ext cx="628630" cy="648072"/>
          </a:xfrm>
          <a:prstGeom prst="rect">
            <a:avLst/>
          </a:prstGeom>
          <a:noFill/>
        </p:spPr>
      </p:pic>
      <p:pic>
        <p:nvPicPr>
          <p:cNvPr id="49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1700808"/>
            <a:ext cx="628630" cy="648072"/>
          </a:xfrm>
          <a:prstGeom prst="rect">
            <a:avLst/>
          </a:prstGeom>
          <a:noFill/>
        </p:spPr>
      </p:pic>
      <p:pic>
        <p:nvPicPr>
          <p:cNvPr id="50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2420888"/>
            <a:ext cx="628630" cy="648072"/>
          </a:xfrm>
          <a:prstGeom prst="rect">
            <a:avLst/>
          </a:prstGeom>
          <a:noFill/>
        </p:spPr>
      </p:pic>
      <p:pic>
        <p:nvPicPr>
          <p:cNvPr id="51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2420888"/>
            <a:ext cx="628630" cy="648072"/>
          </a:xfrm>
          <a:prstGeom prst="rect">
            <a:avLst/>
          </a:prstGeom>
          <a:noFill/>
        </p:spPr>
      </p:pic>
      <p:pic>
        <p:nvPicPr>
          <p:cNvPr id="52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140968"/>
            <a:ext cx="628630" cy="648072"/>
          </a:xfrm>
          <a:prstGeom prst="rect">
            <a:avLst/>
          </a:prstGeom>
          <a:noFill/>
        </p:spPr>
      </p:pic>
      <p:pic>
        <p:nvPicPr>
          <p:cNvPr id="53" name="Picture 2" descr="Halloween pumpkin cute clip ar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3140968"/>
            <a:ext cx="628630" cy="648072"/>
          </a:xfrm>
          <a:prstGeom prst="rect">
            <a:avLst/>
          </a:prstGeom>
          <a:noFill/>
        </p:spPr>
      </p:pic>
      <p:sp>
        <p:nvSpPr>
          <p:cNvPr id="54" name="Zaoblený obdĺžnik 7"/>
          <p:cNvSpPr/>
          <p:nvPr/>
        </p:nvSpPr>
        <p:spPr>
          <a:xfrm>
            <a:off x="5868144" y="3356992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9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500"/>
                            </p:stCondLst>
                            <p:childTnLst>
                              <p:par>
                                <p:cTn id="42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9000"/>
                            </p:stCondLst>
                            <p:childTnLst>
                              <p:par>
                                <p:cTn id="48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500"/>
                            </p:stCondLst>
                            <p:childTnLst>
                              <p:par>
                                <p:cTn id="54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2000"/>
                            </p:stCondLst>
                            <p:childTnLst>
                              <p:par>
                                <p:cTn id="60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3500"/>
                            </p:stCondLst>
                            <p:childTnLst>
                              <p:par>
                                <p:cTn id="66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>
                            <p:stCondLst>
                              <p:cond delay="1500"/>
                            </p:stCondLst>
                            <p:childTnLst>
                              <p:par>
                                <p:cTn id="80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ĺžnik 4"/>
          <p:cNvSpPr/>
          <p:nvPr/>
        </p:nvSpPr>
        <p:spPr>
          <a:xfrm>
            <a:off x="971600" y="548680"/>
            <a:ext cx="6768752" cy="900000"/>
          </a:xfrm>
          <a:prstGeom prst="roundRect">
            <a:avLst/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Uložil si do košíku po </a:t>
            </a:r>
            <a:r>
              <a:rPr lang="sk-SK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 </a:t>
            </a:r>
            <a:r>
              <a:rPr lang="sk-SK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paprikách.</a:t>
            </a: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7" name="Šípka doprava 16"/>
          <p:cNvSpPr/>
          <p:nvPr/>
        </p:nvSpPr>
        <p:spPr>
          <a:xfrm rot="5400000">
            <a:off x="6588224" y="3933056"/>
            <a:ext cx="504056" cy="1224136"/>
          </a:xfrm>
          <a:prstGeom prst="rightArrow">
            <a:avLst>
              <a:gd name="adj1" fmla="val 36210"/>
              <a:gd name="adj2" fmla="val 50000"/>
            </a:avLst>
          </a:prstGeom>
          <a:solidFill>
            <a:srgbClr val="FF00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18" name="Zaoblený obdĺžnik 17"/>
          <p:cNvSpPr/>
          <p:nvPr/>
        </p:nvSpPr>
        <p:spPr>
          <a:xfrm>
            <a:off x="5580112" y="4869160"/>
            <a:ext cx="2736304" cy="108012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b="1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10 </a:t>
            </a:r>
            <a:r>
              <a:rPr lang="sk-SK" sz="32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2</a:t>
            </a:r>
            <a:r>
              <a:rPr lang="sk-SK" sz="3200" b="1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sk-SK" sz="3200" b="1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= </a:t>
            </a:r>
            <a:r>
              <a:rPr lang="sk-SK" sz="3200" b="1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20</a:t>
            </a:r>
            <a:endParaRPr lang="sk-SK" sz="3200" b="1" dirty="0">
              <a:ln w="18415" cmpd="sng">
                <a:noFill/>
                <a:prstDash val="solid"/>
              </a:ln>
              <a:solidFill>
                <a:schemeClr val="tx1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19" name="Šípka doprava 18">
            <a:hlinkClick r:id="" action="ppaction://hlinkshowjump?jump=nextslide"/>
          </p:cNvPr>
          <p:cNvSpPr/>
          <p:nvPr/>
        </p:nvSpPr>
        <p:spPr>
          <a:xfrm>
            <a:off x="7668344" y="6021288"/>
            <a:ext cx="720080" cy="648072"/>
          </a:xfrm>
          <a:prstGeom prst="rightArrow">
            <a:avLst>
              <a:gd name="adj1" fmla="val 50000"/>
              <a:gd name="adj2" fmla="val 46793"/>
            </a:avLst>
          </a:prstGeom>
          <a:solidFill>
            <a:srgbClr val="FF6600"/>
          </a:solidFill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sk-SK" sz="32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26" name="Zaoblený obdĺžnik 7"/>
          <p:cNvSpPr/>
          <p:nvPr/>
        </p:nvSpPr>
        <p:spPr>
          <a:xfrm>
            <a:off x="2339752" y="1844824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  <a:ea typeface="Verdana" pitchFamily="34" charset="0"/>
                <a:cs typeface="Verdana" pitchFamily="34" charset="0"/>
              </a:rPr>
              <a:t>1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  <a:ea typeface="Verdana" pitchFamily="34" charset="0"/>
                <a:cs typeface="Verdana" pitchFamily="34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  <a:ea typeface="Verdana" pitchFamily="34" charset="0"/>
                <a:cs typeface="Verdana" pitchFamily="34" charset="0"/>
              </a:rPr>
              <a:t>krát                 </a:t>
            </a:r>
          </a:p>
        </p:txBody>
      </p:sp>
      <p:sp>
        <p:nvSpPr>
          <p:cNvPr id="28" name="Zaoblený obdĺžnik 7"/>
          <p:cNvSpPr/>
          <p:nvPr/>
        </p:nvSpPr>
        <p:spPr>
          <a:xfrm>
            <a:off x="2339752" y="2492896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2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29" name="Zaoblený obdĺžnik 7"/>
          <p:cNvSpPr/>
          <p:nvPr/>
        </p:nvSpPr>
        <p:spPr>
          <a:xfrm>
            <a:off x="2339752" y="3140968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3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30" name="Zaoblený obdĺžnik 7"/>
          <p:cNvSpPr/>
          <p:nvPr/>
        </p:nvSpPr>
        <p:spPr>
          <a:xfrm>
            <a:off x="2339752" y="3789040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4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31" name="Zaoblený obdĺžnik 7"/>
          <p:cNvSpPr/>
          <p:nvPr/>
        </p:nvSpPr>
        <p:spPr>
          <a:xfrm>
            <a:off x="2339752" y="4509120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5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32" name="Zaoblený obdĺžnik 7"/>
          <p:cNvSpPr/>
          <p:nvPr/>
        </p:nvSpPr>
        <p:spPr>
          <a:xfrm>
            <a:off x="2339752" y="5157192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6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35" name="Zaoblený obdĺžnik 7"/>
          <p:cNvSpPr/>
          <p:nvPr/>
        </p:nvSpPr>
        <p:spPr>
          <a:xfrm>
            <a:off x="5868144" y="1916832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7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36" name="Zaoblený obdĺžnik 7"/>
          <p:cNvSpPr/>
          <p:nvPr/>
        </p:nvSpPr>
        <p:spPr>
          <a:xfrm>
            <a:off x="5868144" y="2492896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8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sp>
        <p:nvSpPr>
          <p:cNvPr id="54" name="Zaoblený obdĺžnik 7"/>
          <p:cNvSpPr/>
          <p:nvPr/>
        </p:nvSpPr>
        <p:spPr>
          <a:xfrm>
            <a:off x="5868144" y="3068960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9</a:t>
            </a: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pic>
        <p:nvPicPr>
          <p:cNvPr id="34" name="Obrázek 33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1772816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5" name="Obrázek 54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1772816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6" name="Obrázek 55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2420888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7" name="Obrázek 56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2420888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8" name="Obrázek 57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068960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9" name="Obrázek 58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3068960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0" name="Obrázek 59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3717032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" name="Obrázek 60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3717032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2" name="Obrázek 61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4437112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3" name="Obrázek 62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437112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4" name="Obrázek 63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5085184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5" name="Obrázek 64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5085184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6" name="Zaoblený obdĺžnik 7"/>
          <p:cNvSpPr/>
          <p:nvPr/>
        </p:nvSpPr>
        <p:spPr>
          <a:xfrm>
            <a:off x="5868144" y="3717032"/>
            <a:ext cx="1800200" cy="360040"/>
          </a:xfrm>
          <a:prstGeom prst="roundRect">
            <a:avLst/>
          </a:prstGeom>
          <a:gradFill>
            <a:gsLst>
              <a:gs pos="0">
                <a:srgbClr val="FFFF00">
                  <a:shade val="30000"/>
                  <a:satMod val="115000"/>
                </a:srgbClr>
              </a:gs>
              <a:gs pos="50000">
                <a:srgbClr val="FFFF00">
                  <a:shade val="67500"/>
                  <a:satMod val="115000"/>
                </a:srgbClr>
              </a:gs>
              <a:gs pos="100000">
                <a:srgbClr val="FFFF00">
                  <a:shade val="100000"/>
                  <a:satMod val="115000"/>
                </a:srgbClr>
              </a:gs>
            </a:gsLst>
            <a:lin ang="0" scaled="1"/>
          </a:gradFill>
          <a:ln>
            <a:solidFill>
              <a:srgbClr val="FF0000"/>
            </a:solidFill>
          </a:ln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3200" dirty="0" smtClean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10. </a:t>
            </a:r>
            <a:r>
              <a:rPr lang="sk-SK" sz="3200" dirty="0">
                <a:ln w="18415" cmpd="sng">
                  <a:noFill/>
                  <a:prstDash val="solid"/>
                </a:ln>
                <a:solidFill>
                  <a:schemeClr val="tx1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Comic Sans MS" pitchFamily="66" charset="0"/>
              </a:rPr>
              <a:t>krát                 </a:t>
            </a:r>
          </a:p>
        </p:txBody>
      </p:sp>
      <p:pic>
        <p:nvPicPr>
          <p:cNvPr id="67" name="Obrázek 66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1772816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8" name="Obrázek 67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1772816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9" name="Obrázek 68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2420888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0" name="Obrázek 69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420888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" name="Obrázek 70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068960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2" name="Obrázek 71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068960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3" name="Obrázek 72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3717032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4" name="Obrázek 73" descr="bell pepper green clip art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3717032"/>
            <a:ext cx="504825" cy="5802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000"/>
                            </p:stCondLst>
                            <p:childTnLst>
                              <p:par>
                                <p:cTn id="24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4500"/>
                            </p:stCondLst>
                            <p:childTnLst>
                              <p:par>
                                <p:cTn id="30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000"/>
                            </p:stCondLst>
                            <p:childTnLst>
                              <p:par>
                                <p:cTn id="36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7500"/>
                            </p:stCondLst>
                            <p:childTnLst>
                              <p:par>
                                <p:cTn id="42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9000"/>
                            </p:stCondLst>
                            <p:childTnLst>
                              <p:par>
                                <p:cTn id="48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10500"/>
                            </p:stCondLst>
                            <p:childTnLst>
                              <p:par>
                                <p:cTn id="54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2000"/>
                            </p:stCondLst>
                            <p:childTnLst>
                              <p:par>
                                <p:cTn id="60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13500"/>
                            </p:stCondLst>
                            <p:childTnLst>
                              <p:par>
                                <p:cTn id="66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1" fill="hold">
                            <p:stCondLst>
                              <p:cond delay="15000"/>
                            </p:stCondLst>
                            <p:childTnLst>
                              <p:par>
                                <p:cTn id="72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1600"/>
                            </p:stCondLst>
                            <p:childTnLst>
                              <p:par>
                                <p:cTn id="86" presetID="39" presetClass="entr" presetSubtype="0" ac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Comic Sans MS" pitchFamily="66" charset="0"/>
                <a:ea typeface="Verdana" pitchFamily="34" charset="0"/>
                <a:cs typeface="Verdana" pitchFamily="34" charset="0"/>
              </a:rPr>
              <a:t>Záměna činitelů</a:t>
            </a:r>
            <a:endParaRPr lang="cs-CZ" b="1" dirty="0">
              <a:latin typeface="Comic Sans MS" pitchFamily="66" charset="0"/>
              <a:ea typeface="Verdana" pitchFamily="34" charset="0"/>
              <a:cs typeface="Verdana" pitchFamily="34" charset="0"/>
            </a:endParaRPr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idx="1"/>
          </p:nvPr>
        </p:nvGraphicFramePr>
        <p:xfrm>
          <a:off x="395536" y="2420888"/>
          <a:ext cx="82296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</a:t>
                      </a:r>
                      <a:r>
                        <a:rPr lang="cs-CZ" sz="2400" baseline="0" dirty="0" smtClean="0"/>
                        <a:t> . 2 =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2</a:t>
                      </a:r>
                      <a:r>
                        <a:rPr lang="cs-CZ" sz="2400" baseline="0" dirty="0" smtClean="0"/>
                        <a:t> . 2 =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3 . 2 =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4 . 2 =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5 . 2 =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</a:t>
                      </a:r>
                      <a:r>
                        <a:rPr lang="cs-CZ" sz="2400" b="1" baseline="0" dirty="0" smtClean="0"/>
                        <a:t> . 1 =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Zástupný symbol pro obsah 8"/>
          <p:cNvGraphicFramePr>
            <a:graphicFrameLocks/>
          </p:cNvGraphicFramePr>
          <p:nvPr/>
        </p:nvGraphicFramePr>
        <p:xfrm>
          <a:off x="395536" y="3861048"/>
          <a:ext cx="82296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645920"/>
                <a:gridCol w="1645920"/>
                <a:gridCol w="1645920"/>
                <a:gridCol w="1645920"/>
                <a:gridCol w="164592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6 . 2 =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7 . 2 =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8 . 2 =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9</a:t>
                      </a:r>
                      <a:r>
                        <a:rPr lang="cs-CZ" sz="2400" baseline="0" dirty="0" smtClean="0"/>
                        <a:t> . 2 =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10 . 2 =</a:t>
                      </a:r>
                      <a:endParaRPr lang="cs-CZ" sz="2400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2 . 8 =</a:t>
                      </a:r>
                      <a:endParaRPr lang="cs-CZ" sz="24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láčik 6"/>
          <p:cNvSpPr/>
          <p:nvPr/>
        </p:nvSpPr>
        <p:spPr>
          <a:xfrm>
            <a:off x="3851920" y="404664"/>
            <a:ext cx="4752528" cy="3024336"/>
          </a:xfrm>
          <a:prstGeom prst="cloudCallout">
            <a:avLst>
              <a:gd name="adj1" fmla="val -89080"/>
              <a:gd name="adj2" fmla="val 79839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80000">
                <a:schemeClr val="accent5">
                  <a:shade val="93000"/>
                  <a:satMod val="130000"/>
                </a:schemeClr>
              </a:gs>
              <a:gs pos="100000">
                <a:schemeClr val="accent5">
                  <a:shade val="94000"/>
                  <a:satMod val="135000"/>
                </a:schemeClr>
              </a:gs>
            </a:gsLst>
            <a:lin ang="10800000" scaled="1"/>
            <a:tileRect/>
          </a:gradFill>
          <a:ln w="38100">
            <a:solidFill>
              <a:schemeClr val="tx1">
                <a:lumMod val="95000"/>
                <a:lumOff val="5000"/>
              </a:schemeClr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sk-SK" sz="2800" b="1" dirty="0">
                <a:solidFill>
                  <a:schemeClr val="accent6">
                    <a:lumMod val="50000"/>
                  </a:schemeClr>
                </a:solidFill>
                <a:latin typeface="Comic Sans MS" pitchFamily="66" charset="0"/>
              </a:rPr>
              <a:t>Děkuji, že jste mi pomohli spočítat zeleninu! </a:t>
            </a:r>
          </a:p>
        </p:txBody>
      </p:sp>
      <p:pic>
        <p:nvPicPr>
          <p:cNvPr id="16389" name="Picture 6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750" y="4005263"/>
            <a:ext cx="2016125" cy="201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457200" y="253536"/>
            <a:ext cx="8229600" cy="1375264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700" b="1" dirty="0" smtClean="0">
                <a:latin typeface="Comic Sans MS" pitchFamily="66" charset="0"/>
                <a:ea typeface="Verdana" pitchFamily="34" charset="0"/>
                <a:cs typeface="Verdana" pitchFamily="34" charset="0"/>
              </a:rPr>
              <a:t>Zdroje: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endParaRPr lang="cs-CZ" sz="2000" b="1" dirty="0" smtClean="0"/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468313" y="1700213"/>
            <a:ext cx="8218487" cy="4873625"/>
          </a:xfrm>
        </p:spPr>
        <p:txBody>
          <a:bodyPr/>
          <a:lstStyle/>
          <a:p>
            <a:pPr eaLnBrk="1" hangingPunct="1">
              <a:buFont typeface="Georgia" pitchFamily="18" charset="0"/>
              <a:buNone/>
            </a:pPr>
            <a:r>
              <a:rPr lang="cs-CZ" sz="1400" dirty="0" smtClean="0">
                <a:hlinkClick r:id="rId2"/>
              </a:rPr>
              <a:t>http://office.</a:t>
            </a:r>
            <a:r>
              <a:rPr lang="cs-CZ" sz="1400" dirty="0" err="1" smtClean="0">
                <a:hlinkClick r:id="rId2"/>
              </a:rPr>
              <a:t>microsoft.com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cscz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images</a:t>
            </a:r>
            <a:r>
              <a:rPr lang="cs-CZ" sz="1400" dirty="0" smtClean="0">
                <a:hlinkClick r:id="rId2"/>
              </a:rPr>
              <a:t>/</a:t>
            </a:r>
            <a:r>
              <a:rPr lang="cs-CZ" sz="1400" dirty="0" err="1" smtClean="0">
                <a:hlinkClick r:id="rId2"/>
              </a:rPr>
              <a:t>results.aspx</a:t>
            </a:r>
            <a:r>
              <a:rPr lang="cs-CZ" sz="1400" dirty="0" smtClean="0">
                <a:hlinkClick r:id="rId2"/>
              </a:rPr>
              <a:t>?</a:t>
            </a:r>
            <a:r>
              <a:rPr lang="cs-CZ" sz="1400" dirty="0" err="1" smtClean="0">
                <a:hlinkClick r:id="rId2"/>
              </a:rPr>
              <a:t>qu</a:t>
            </a:r>
            <a:r>
              <a:rPr lang="cs-CZ" sz="1400" dirty="0" smtClean="0">
                <a:hlinkClick r:id="rId2"/>
              </a:rPr>
              <a:t>=</a:t>
            </a:r>
            <a:r>
              <a:rPr lang="cs-CZ" sz="1400" dirty="0" err="1" smtClean="0">
                <a:hlinkClick r:id="rId2"/>
              </a:rPr>
              <a:t>zahradn</a:t>
            </a:r>
            <a:r>
              <a:rPr lang="cs-CZ" sz="1400" dirty="0" smtClean="0">
                <a:hlinkClick r:id="rId2"/>
              </a:rPr>
              <a:t>%C3%</a:t>
            </a:r>
            <a:r>
              <a:rPr lang="cs-CZ" sz="1400" dirty="0" err="1" smtClean="0">
                <a:hlinkClick r:id="rId2"/>
              </a:rPr>
              <a:t>ADk</a:t>
            </a:r>
            <a:r>
              <a:rPr lang="cs-CZ" sz="1400" dirty="0" smtClean="0">
                <a:hlinkClick r:id="rId2"/>
              </a:rPr>
              <a:t>&amp;ex=1#</a:t>
            </a:r>
            <a:r>
              <a:rPr lang="cs-CZ" sz="1400" dirty="0" err="1" smtClean="0">
                <a:hlinkClick r:id="rId2"/>
              </a:rPr>
              <a:t>ai</a:t>
            </a:r>
            <a:r>
              <a:rPr lang="cs-CZ" sz="1400" dirty="0" smtClean="0">
                <a:hlinkClick r:id="rId2"/>
              </a:rPr>
              <a:t>:MC90033</a:t>
            </a:r>
          </a:p>
          <a:p>
            <a:pPr eaLnBrk="1" hangingPunct="1">
              <a:buFont typeface="Georgia" pitchFamily="18" charset="0"/>
              <a:buNone/>
            </a:pPr>
            <a:r>
              <a:rPr lang="cs-CZ" sz="1400" dirty="0" smtClean="0">
                <a:hlinkClick r:id="rId2"/>
              </a:rPr>
              <a:t>8408|</a:t>
            </a:r>
            <a:endParaRPr lang="cs-CZ" sz="1400" dirty="0" smtClean="0"/>
          </a:p>
          <a:p>
            <a:pPr eaLnBrk="1" hangingPunct="1">
              <a:buFont typeface="Georgia" pitchFamily="18" charset="0"/>
              <a:buNone/>
            </a:pPr>
            <a:r>
              <a:rPr lang="cs-CZ" sz="1400" dirty="0" smtClean="0">
                <a:hlinkClick r:id="rId3"/>
              </a:rPr>
              <a:t>http://office.</a:t>
            </a:r>
            <a:r>
              <a:rPr lang="cs-CZ" sz="1400" dirty="0" err="1" smtClean="0">
                <a:hlinkClick r:id="rId3"/>
              </a:rPr>
              <a:t>microsoft.com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cscz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images</a:t>
            </a:r>
            <a:r>
              <a:rPr lang="cs-CZ" sz="1400" dirty="0" smtClean="0">
                <a:hlinkClick r:id="rId3"/>
              </a:rPr>
              <a:t>/</a:t>
            </a:r>
            <a:r>
              <a:rPr lang="cs-CZ" sz="1400" dirty="0" err="1" smtClean="0">
                <a:hlinkClick r:id="rId3"/>
              </a:rPr>
              <a:t>results.aspx</a:t>
            </a:r>
            <a:r>
              <a:rPr lang="cs-CZ" sz="1400" dirty="0" smtClean="0">
                <a:hlinkClick r:id="rId3"/>
              </a:rPr>
              <a:t>?</a:t>
            </a:r>
            <a:r>
              <a:rPr lang="cs-CZ" sz="1400" dirty="0" err="1" smtClean="0">
                <a:hlinkClick r:id="rId3"/>
              </a:rPr>
              <a:t>qu</a:t>
            </a:r>
            <a:r>
              <a:rPr lang="cs-CZ" sz="1400" dirty="0" smtClean="0">
                <a:hlinkClick r:id="rId3"/>
              </a:rPr>
              <a:t>=</a:t>
            </a:r>
            <a:r>
              <a:rPr lang="cs-CZ" sz="1400" dirty="0" err="1" smtClean="0">
                <a:hlinkClick r:id="rId3"/>
              </a:rPr>
              <a:t>raj</a:t>
            </a:r>
            <a:r>
              <a:rPr lang="cs-CZ" sz="1400" dirty="0" smtClean="0">
                <a:hlinkClick r:id="rId3"/>
              </a:rPr>
              <a:t>%C4%8De&amp;ex=1#</a:t>
            </a:r>
            <a:r>
              <a:rPr lang="cs-CZ" sz="1400" dirty="0" err="1" smtClean="0">
                <a:hlinkClick r:id="rId3"/>
              </a:rPr>
              <a:t>ai</a:t>
            </a:r>
            <a:r>
              <a:rPr lang="cs-CZ" sz="1400" dirty="0" smtClean="0">
                <a:hlinkClick r:id="rId3"/>
              </a:rPr>
              <a:t>:MC900441781|</a:t>
            </a:r>
            <a:endParaRPr lang="cs-CZ" sz="1400" dirty="0" smtClean="0"/>
          </a:p>
          <a:p>
            <a:pPr eaLnBrk="1" hangingPunct="1">
              <a:buFont typeface="Georgia" pitchFamily="18" charset="0"/>
              <a:buNone/>
            </a:pPr>
            <a:r>
              <a:rPr lang="cs-CZ" sz="1400" dirty="0" smtClean="0">
                <a:hlinkClick r:id="rId4"/>
              </a:rPr>
              <a:t>http://office.</a:t>
            </a:r>
            <a:r>
              <a:rPr lang="cs-CZ" sz="1400" dirty="0" err="1" smtClean="0">
                <a:hlinkClick r:id="rId4"/>
              </a:rPr>
              <a:t>microsoft.com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cs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images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results.aspx</a:t>
            </a:r>
            <a:r>
              <a:rPr lang="cs-CZ" sz="1400" dirty="0" smtClean="0">
                <a:hlinkClick r:id="rId4"/>
              </a:rPr>
              <a:t>?</a:t>
            </a:r>
            <a:r>
              <a:rPr lang="cs-CZ" sz="1400" dirty="0" err="1" smtClean="0">
                <a:hlinkClick r:id="rId4"/>
              </a:rPr>
              <a:t>qu</a:t>
            </a:r>
            <a:r>
              <a:rPr lang="cs-CZ" sz="1400" dirty="0" smtClean="0">
                <a:hlinkClick r:id="rId4"/>
              </a:rPr>
              <a:t>=mrkev&amp;ex=1#</a:t>
            </a:r>
            <a:r>
              <a:rPr lang="cs-CZ" sz="1400" dirty="0" err="1" smtClean="0">
                <a:hlinkClick r:id="rId4"/>
              </a:rPr>
              <a:t>ai</a:t>
            </a:r>
            <a:r>
              <a:rPr lang="cs-CZ" sz="1400" dirty="0" smtClean="0">
                <a:hlinkClick r:id="rId4"/>
              </a:rPr>
              <a:t>:MC900391490|</a:t>
            </a:r>
            <a:endParaRPr lang="cs-CZ" sz="1400" dirty="0" smtClean="0"/>
          </a:p>
          <a:p>
            <a:pPr eaLnBrk="1" hangingPunct="1">
              <a:buFont typeface="Georgia" pitchFamily="18" charset="0"/>
              <a:buNone/>
            </a:pPr>
            <a:r>
              <a:rPr lang="cs-CZ" sz="1400" dirty="0" smtClean="0">
                <a:hlinkClick r:id="rId5"/>
              </a:rPr>
              <a:t>http://office.</a:t>
            </a:r>
            <a:r>
              <a:rPr lang="cs-CZ" sz="1400" dirty="0" err="1" smtClean="0">
                <a:hlinkClick r:id="rId5"/>
              </a:rPr>
              <a:t>microsoft.com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cs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cz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images</a:t>
            </a:r>
            <a:r>
              <a:rPr lang="cs-CZ" sz="1400" dirty="0" smtClean="0">
                <a:hlinkClick r:id="rId5"/>
              </a:rPr>
              <a:t>/</a:t>
            </a:r>
            <a:r>
              <a:rPr lang="cs-CZ" sz="1400" dirty="0" err="1" smtClean="0">
                <a:hlinkClick r:id="rId5"/>
              </a:rPr>
              <a:t>results.aspx</a:t>
            </a:r>
            <a:r>
              <a:rPr lang="cs-CZ" sz="1400" dirty="0" smtClean="0">
                <a:hlinkClick r:id="rId5"/>
              </a:rPr>
              <a:t>?</a:t>
            </a:r>
            <a:r>
              <a:rPr lang="cs-CZ" sz="1400" dirty="0" err="1" smtClean="0">
                <a:hlinkClick r:id="rId5"/>
              </a:rPr>
              <a:t>qu</a:t>
            </a:r>
            <a:r>
              <a:rPr lang="cs-CZ" sz="1400" dirty="0" smtClean="0">
                <a:hlinkClick r:id="rId5"/>
              </a:rPr>
              <a:t>=cibule&amp;ex=1#</a:t>
            </a:r>
            <a:r>
              <a:rPr lang="cs-CZ" sz="1400" dirty="0" err="1" smtClean="0">
                <a:hlinkClick r:id="rId5"/>
              </a:rPr>
              <a:t>ai</a:t>
            </a:r>
            <a:r>
              <a:rPr lang="cs-CZ" sz="1400" dirty="0" smtClean="0">
                <a:hlinkClick r:id="rId5"/>
              </a:rPr>
              <a:t>:MC900424860|</a:t>
            </a:r>
            <a:endParaRPr lang="cs-CZ" sz="1400" dirty="0" smtClean="0"/>
          </a:p>
          <a:p>
            <a:pPr eaLnBrk="1" hangingPunct="1">
              <a:buFont typeface="Georgia" pitchFamily="18" charset="0"/>
              <a:buNone/>
            </a:pPr>
            <a:r>
              <a:rPr lang="cs-CZ" sz="1400" dirty="0" smtClean="0">
                <a:hlinkClick r:id="rId6"/>
              </a:rPr>
              <a:t>http://office.</a:t>
            </a:r>
            <a:r>
              <a:rPr lang="cs-CZ" sz="1400" dirty="0" err="1" smtClean="0">
                <a:hlinkClick r:id="rId6"/>
              </a:rPr>
              <a:t>microsoft.com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cs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images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results.aspx</a:t>
            </a:r>
            <a:r>
              <a:rPr lang="cs-CZ" sz="1400" dirty="0" smtClean="0">
                <a:hlinkClick r:id="rId6"/>
              </a:rPr>
              <a:t>?</a:t>
            </a:r>
            <a:r>
              <a:rPr lang="cs-CZ" sz="1400" dirty="0" err="1" smtClean="0">
                <a:hlinkClick r:id="rId6"/>
              </a:rPr>
              <a:t>qu</a:t>
            </a:r>
            <a:r>
              <a:rPr lang="cs-CZ" sz="1400" dirty="0" smtClean="0">
                <a:hlinkClick r:id="rId6"/>
              </a:rPr>
              <a:t>=okurek&amp;ex=1#</a:t>
            </a:r>
            <a:r>
              <a:rPr lang="cs-CZ" sz="1400" dirty="0" err="1" smtClean="0">
                <a:hlinkClick r:id="rId6"/>
              </a:rPr>
              <a:t>ai</a:t>
            </a:r>
            <a:r>
              <a:rPr lang="cs-CZ" sz="1400" dirty="0" smtClean="0">
                <a:hlinkClick r:id="rId6"/>
              </a:rPr>
              <a:t>:MC900424864|</a:t>
            </a:r>
            <a:endParaRPr lang="cs-CZ" sz="1400" dirty="0" smtClean="0"/>
          </a:p>
          <a:p>
            <a:pPr eaLnBrk="1" hangingPunct="1">
              <a:buFont typeface="Georgia" pitchFamily="18" charset="0"/>
              <a:buNone/>
            </a:pPr>
            <a:r>
              <a:rPr lang="cs-CZ" sz="1400" dirty="0" smtClean="0">
                <a:hlinkClick r:id="rId7"/>
              </a:rPr>
              <a:t>http://office.</a:t>
            </a:r>
            <a:r>
              <a:rPr lang="cs-CZ" sz="1400" dirty="0" err="1" smtClean="0">
                <a:hlinkClick r:id="rId7"/>
              </a:rPr>
              <a:t>microsoft.com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cs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cz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images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results.aspx</a:t>
            </a:r>
            <a:r>
              <a:rPr lang="cs-CZ" sz="1400" dirty="0" smtClean="0">
                <a:hlinkClick r:id="rId7"/>
              </a:rPr>
              <a:t>?</a:t>
            </a:r>
            <a:r>
              <a:rPr lang="cs-CZ" sz="1400" dirty="0" err="1" smtClean="0">
                <a:hlinkClick r:id="rId7"/>
              </a:rPr>
              <a:t>qu</a:t>
            </a:r>
            <a:r>
              <a:rPr lang="cs-CZ" sz="1400" dirty="0" smtClean="0">
                <a:hlinkClick r:id="rId7"/>
              </a:rPr>
              <a:t>=zel%C3%AD&amp;ex=1#</a:t>
            </a:r>
            <a:r>
              <a:rPr lang="cs-CZ" sz="1400" dirty="0" err="1" smtClean="0">
                <a:hlinkClick r:id="rId7"/>
              </a:rPr>
              <a:t>ai</a:t>
            </a:r>
            <a:r>
              <a:rPr lang="cs-CZ" sz="1400" dirty="0" smtClean="0">
                <a:hlinkClick r:id="rId7"/>
              </a:rPr>
              <a:t>:MC900193428|</a:t>
            </a:r>
            <a:endParaRPr lang="cs-CZ" sz="1400" dirty="0" smtClean="0"/>
          </a:p>
          <a:p>
            <a:pPr eaLnBrk="1" hangingPunct="1">
              <a:buFont typeface="Georgia" pitchFamily="18" charset="0"/>
              <a:buNone/>
            </a:pPr>
            <a:r>
              <a:rPr lang="cs-CZ" sz="1400" dirty="0" smtClean="0">
                <a:hlinkClick r:id="rId8"/>
              </a:rPr>
              <a:t>http://office.</a:t>
            </a:r>
            <a:r>
              <a:rPr lang="cs-CZ" sz="1400" dirty="0" err="1" smtClean="0">
                <a:hlinkClick r:id="rId8"/>
              </a:rPr>
              <a:t>microsoft.com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cs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cz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images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results.aspx</a:t>
            </a:r>
            <a:r>
              <a:rPr lang="cs-CZ" sz="1400" dirty="0" smtClean="0">
                <a:hlinkClick r:id="rId8"/>
              </a:rPr>
              <a:t>?</a:t>
            </a:r>
            <a:r>
              <a:rPr lang="cs-CZ" sz="1400" dirty="0" err="1" smtClean="0">
                <a:hlinkClick r:id="rId8"/>
              </a:rPr>
              <a:t>qu</a:t>
            </a:r>
            <a:r>
              <a:rPr lang="cs-CZ" sz="1400" dirty="0" smtClean="0">
                <a:hlinkClick r:id="rId8"/>
              </a:rPr>
              <a:t>=%C5%99epa&amp;ex=1#</a:t>
            </a:r>
            <a:r>
              <a:rPr lang="cs-CZ" sz="1400" dirty="0" err="1" smtClean="0">
                <a:hlinkClick r:id="rId8"/>
              </a:rPr>
              <a:t>ai</a:t>
            </a:r>
            <a:r>
              <a:rPr lang="cs-CZ" sz="1400" dirty="0" smtClean="0">
                <a:hlinkClick r:id="rId8"/>
              </a:rPr>
              <a:t>:MC900215371|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9"/>
              </a:rPr>
              <a:t>http://www.</a:t>
            </a:r>
            <a:r>
              <a:rPr lang="cs-CZ" sz="1400" dirty="0" err="1" smtClean="0">
                <a:hlinkClick r:id="rId9"/>
              </a:rPr>
              <a:t>pdclipart.org</a:t>
            </a:r>
            <a:r>
              <a:rPr lang="cs-CZ" sz="1400" dirty="0" smtClean="0">
                <a:hlinkClick r:id="rId9"/>
              </a:rPr>
              <a:t>/</a:t>
            </a:r>
            <a:r>
              <a:rPr lang="cs-CZ" sz="1400" dirty="0" err="1" smtClean="0">
                <a:hlinkClick r:id="rId9"/>
              </a:rPr>
              <a:t>displayimage.php</a:t>
            </a:r>
            <a:r>
              <a:rPr lang="cs-CZ" sz="1400" dirty="0" smtClean="0">
                <a:hlinkClick r:id="rId9"/>
              </a:rPr>
              <a:t>?album=</a:t>
            </a:r>
            <a:r>
              <a:rPr lang="cs-CZ" sz="1400" dirty="0" err="1" smtClean="0">
                <a:hlinkClick r:id="rId9"/>
              </a:rPr>
              <a:t>search</a:t>
            </a:r>
            <a:r>
              <a:rPr lang="cs-CZ" sz="1400" dirty="0" smtClean="0">
                <a:hlinkClick r:id="rId9"/>
              </a:rPr>
              <a:t>&amp;</a:t>
            </a:r>
            <a:r>
              <a:rPr lang="cs-CZ" sz="1400" dirty="0" err="1" smtClean="0">
                <a:hlinkClick r:id="rId9"/>
              </a:rPr>
              <a:t>cat</a:t>
            </a:r>
            <a:r>
              <a:rPr lang="cs-CZ" sz="1400" dirty="0" smtClean="0">
                <a:hlinkClick r:id="rId9"/>
              </a:rPr>
              <a:t>=0&amp;</a:t>
            </a:r>
            <a:r>
              <a:rPr lang="cs-CZ" sz="1400" dirty="0" err="1" smtClean="0">
                <a:hlinkClick r:id="rId9"/>
              </a:rPr>
              <a:t>pos</a:t>
            </a:r>
            <a:r>
              <a:rPr lang="cs-CZ" sz="1400" dirty="0" smtClean="0">
                <a:hlinkClick r:id="rId9"/>
              </a:rPr>
              <a:t>=11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0"/>
              </a:rPr>
              <a:t>http://www.</a:t>
            </a:r>
            <a:r>
              <a:rPr lang="cs-CZ" sz="1400" dirty="0" err="1" smtClean="0">
                <a:hlinkClick r:id="rId10"/>
              </a:rPr>
              <a:t>pdclipart.org</a:t>
            </a:r>
            <a:r>
              <a:rPr lang="cs-CZ" sz="1400" dirty="0" smtClean="0">
                <a:hlinkClick r:id="rId10"/>
              </a:rPr>
              <a:t>/</a:t>
            </a:r>
            <a:r>
              <a:rPr lang="cs-CZ" sz="1400" dirty="0" err="1" smtClean="0">
                <a:hlinkClick r:id="rId10"/>
              </a:rPr>
              <a:t>displayimage.php</a:t>
            </a:r>
            <a:r>
              <a:rPr lang="cs-CZ" sz="1400" dirty="0" smtClean="0">
                <a:hlinkClick r:id="rId10"/>
              </a:rPr>
              <a:t>?album=</a:t>
            </a:r>
            <a:r>
              <a:rPr lang="cs-CZ" sz="1400" dirty="0" err="1" smtClean="0">
                <a:hlinkClick r:id="rId10"/>
              </a:rPr>
              <a:t>search</a:t>
            </a:r>
            <a:r>
              <a:rPr lang="cs-CZ" sz="1400" dirty="0" smtClean="0">
                <a:hlinkClick r:id="rId10"/>
              </a:rPr>
              <a:t>&amp;</a:t>
            </a:r>
            <a:r>
              <a:rPr lang="cs-CZ" sz="1400" dirty="0" err="1" smtClean="0">
                <a:hlinkClick r:id="rId10"/>
              </a:rPr>
              <a:t>cat</a:t>
            </a:r>
            <a:r>
              <a:rPr lang="cs-CZ" sz="1400" dirty="0" smtClean="0">
                <a:hlinkClick r:id="rId10"/>
              </a:rPr>
              <a:t>=0&amp;</a:t>
            </a:r>
            <a:r>
              <a:rPr lang="cs-CZ" sz="1400" dirty="0" err="1" smtClean="0">
                <a:hlinkClick r:id="rId10"/>
              </a:rPr>
              <a:t>pos</a:t>
            </a:r>
            <a:r>
              <a:rPr lang="cs-CZ" sz="1400" dirty="0" smtClean="0">
                <a:hlinkClick r:id="rId10"/>
              </a:rPr>
              <a:t>=1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11"/>
              </a:rPr>
              <a:t>http://www.beruska8.cz/</a:t>
            </a:r>
            <a:r>
              <a:rPr lang="cs-CZ" sz="1400" dirty="0" err="1" smtClean="0">
                <a:hlinkClick r:id="rId11"/>
              </a:rPr>
              <a:t>jidloapiti</a:t>
            </a:r>
            <a:r>
              <a:rPr lang="cs-CZ" sz="1400" dirty="0" smtClean="0">
                <a:hlinkClick r:id="rId11"/>
              </a:rPr>
              <a:t>/zelenina2/zelenina1.htm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 eaLnBrk="1" hangingPunct="1">
              <a:buFont typeface="Georgia" pitchFamily="18" charset="0"/>
              <a:buNone/>
            </a:pPr>
            <a:endParaRPr lang="cs-CZ" sz="1200" dirty="0" smtClean="0"/>
          </a:p>
          <a:p>
            <a:pPr eaLnBrk="1" hangingPunct="1">
              <a:buFont typeface="Georgia" pitchFamily="18" charset="0"/>
              <a:buNone/>
            </a:pPr>
            <a:endParaRPr lang="cs-CZ" sz="1200" dirty="0" smtClean="0"/>
          </a:p>
          <a:p>
            <a:pPr eaLnBrk="1" hangingPunct="1">
              <a:buFont typeface="Georgia" pitchFamily="18" charset="0"/>
              <a:buNone/>
            </a:pPr>
            <a:endParaRPr lang="cs-CZ" sz="1200" dirty="0" smtClean="0"/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4|0.8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6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ití písma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Lití písma">
      <a:maj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Lití písma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80000"/>
              </a:schemeClr>
            </a:gs>
            <a:gs pos="62000">
              <a:schemeClr val="phClr">
                <a:tint val="30000"/>
                <a:satMod val="180000"/>
              </a:schemeClr>
            </a:gs>
            <a:gs pos="100000">
              <a:schemeClr val="phClr">
                <a:tint val="22000"/>
                <a:satMod val="18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58000"/>
                <a:satMod val="150000"/>
              </a:schemeClr>
            </a:gs>
            <a:gs pos="72000">
              <a:schemeClr val="phClr">
                <a:tint val="90000"/>
                <a:satMod val="135000"/>
              </a:schemeClr>
            </a:gs>
            <a:gs pos="100000">
              <a:schemeClr val="phClr">
                <a:tint val="8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8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000000"/>
            </a:lightRig>
          </a:scene3d>
          <a:sp3d prstMaterial="matte">
            <a:bevelT w="63500" h="63500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400000"/>
              </a:schemeClr>
            </a:gs>
            <a:gs pos="20000">
              <a:schemeClr val="phClr">
                <a:tint val="80000"/>
                <a:satMod val="355000"/>
              </a:schemeClr>
            </a:gs>
            <a:gs pos="100000">
              <a:schemeClr val="phClr">
                <a:tint val="95000"/>
                <a:shade val="55000"/>
                <a:satMod val="355000"/>
              </a:schemeClr>
            </a:gs>
          </a:gsLst>
          <a:path path="circle">
            <a:fillToRect l="67500" t="35000" r="32500" b="65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0"/>
                <a:satMod val="120000"/>
              </a:schemeClr>
              <a:schemeClr val="phClr">
                <a:tint val="70000"/>
                <a:satMod val="250000"/>
              </a:schemeClr>
            </a:duotone>
          </a:blip>
          <a:tile tx="0" ty="0" sx="50000" sy="50000" flip="none" algn="t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Foundry</Template>
  <TotalTime>259</TotalTime>
  <Words>520</Words>
  <Application>Microsoft Office PowerPoint</Application>
  <PresentationFormat>Předvádění na obrazovce (4:3)</PresentationFormat>
  <Paragraphs>147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Lití písma</vt:lpstr>
      <vt:lpstr>Snímek 1</vt:lpstr>
      <vt:lpstr>ZAHRADNÍK SKLÍZÍ ÚRODU</vt:lpstr>
      <vt:lpstr>Snímek 3</vt:lpstr>
      <vt:lpstr>Násobky 2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Záměna činitelů</vt:lpstr>
      <vt:lpstr>Snímek 14</vt:lpstr>
      <vt:lpstr>  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Majka</dc:creator>
  <cp:lastModifiedBy>Dum</cp:lastModifiedBy>
  <cp:revision>52</cp:revision>
  <dcterms:created xsi:type="dcterms:W3CDTF">2014-01-06T18:50:28Z</dcterms:created>
  <dcterms:modified xsi:type="dcterms:W3CDTF">2014-09-05T14:58:55Z</dcterms:modified>
</cp:coreProperties>
</file>