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7" r:id="rId5"/>
    <p:sldId id="261" r:id="rId6"/>
    <p:sldId id="262" r:id="rId7"/>
    <p:sldId id="268" r:id="rId8"/>
    <p:sldId id="263" r:id="rId9"/>
    <p:sldId id="264" r:id="rId10"/>
    <p:sldId id="269" r:id="rId11"/>
    <p:sldId id="265" r:id="rId12"/>
    <p:sldId id="266" r:id="rId13"/>
    <p:sldId id="270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7E2B4-4259-4296-B817-1097D08A2517}" type="datetimeFigureOut">
              <a:rPr lang="cs-CZ" smtClean="0"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F6AFF-32E8-4AA4-8C24-CE44C409E5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7E2B4-4259-4296-B817-1097D08A2517}" type="datetimeFigureOut">
              <a:rPr lang="cs-CZ" smtClean="0"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F6AFF-32E8-4AA4-8C24-CE44C409E5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7E2B4-4259-4296-B817-1097D08A2517}" type="datetimeFigureOut">
              <a:rPr lang="cs-CZ" smtClean="0"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F6AFF-32E8-4AA4-8C24-CE44C409E5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7E2B4-4259-4296-B817-1097D08A2517}" type="datetimeFigureOut">
              <a:rPr lang="cs-CZ" smtClean="0"/>
              <a:t>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F6AFF-32E8-4AA4-8C24-CE44C409E5F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7E2B4-4259-4296-B817-1097D08A2517}" type="datetimeFigureOut">
              <a:rPr lang="cs-CZ" smtClean="0"/>
              <a:t>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F6AFF-32E8-4AA4-8C24-CE44C409E5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7E2B4-4259-4296-B817-1097D08A2517}" type="datetimeFigureOut">
              <a:rPr lang="cs-CZ" smtClean="0"/>
              <a:t>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F6AFF-32E8-4AA4-8C24-CE44C409E5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7E2B4-4259-4296-B817-1097D08A2517}" type="datetimeFigureOut">
              <a:rPr lang="cs-CZ" smtClean="0"/>
              <a:t>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F6AFF-32E8-4AA4-8C24-CE44C409E5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7E2B4-4259-4296-B817-1097D08A2517}" type="datetimeFigureOut">
              <a:rPr lang="cs-CZ" smtClean="0"/>
              <a:t>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8CF6AFF-32E8-4AA4-8C24-CE44C409E5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7E2B4-4259-4296-B817-1097D08A2517}" type="datetimeFigureOut">
              <a:rPr lang="cs-CZ" smtClean="0"/>
              <a:t>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F6AFF-32E8-4AA4-8C24-CE44C409E5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7E2B4-4259-4296-B817-1097D08A2517}" type="datetimeFigureOut">
              <a:rPr lang="cs-CZ" smtClean="0"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F6AFF-32E8-4AA4-8C24-CE44C409E5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7E2B4-4259-4296-B817-1097D08A2517}" type="datetimeFigureOut">
              <a:rPr lang="cs-CZ" smtClean="0"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F6AFF-32E8-4AA4-8C24-CE44C409E5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E687E2B4-4259-4296-B817-1097D08A2517}" type="datetimeFigureOut">
              <a:rPr lang="cs-CZ" smtClean="0"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8CF6AFF-32E8-4AA4-8C24-CE44C409E5F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3378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11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0042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Obrázek 1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7158134"/>
              </p:ext>
            </p:extLst>
          </p:nvPr>
        </p:nvGraphicFramePr>
        <p:xfrm>
          <a:off x="618946" y="1707426"/>
          <a:ext cx="8064896" cy="482215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589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Člověk</a:t>
                      </a:r>
                      <a:r>
                        <a:rPr lang="cs-CZ" sz="1400" baseline="0" dirty="0" smtClean="0">
                          <a:latin typeface="+mn-lt"/>
                        </a:rPr>
                        <a:t> a jeho svět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+mn-lt"/>
                        </a:rPr>
                        <a:t>VY_12_INOVACE_429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5. ročník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Vlastivěda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Doplňovačky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Mgr. Šárka  Prokšová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Vysočina,</a:t>
                      </a:r>
                      <a:r>
                        <a:rPr lang="cs-CZ" sz="1400" baseline="0" dirty="0" smtClean="0">
                          <a:latin typeface="+mn-lt"/>
                        </a:rPr>
                        <a:t> Jižní Morava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Doplňovačky ( vytvořeny autorkou ) slouží k opakování probraného učiva</a:t>
                      </a:r>
                    </a:p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  tajenka je tématem učiva nového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. 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2.4. 2013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3.4.2013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754" y="5949448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49871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764704"/>
            <a:ext cx="63818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Pás  vápenců procházející Drahanskou vrchovinou dal vznik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……………………………………………………………..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56" y="1524000"/>
            <a:ext cx="9057655" cy="4929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549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260648"/>
            <a:ext cx="79928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Pás  vápenců procházející Drahanskou vrchovinou dal vznik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……………………………………………………………..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95" y="936918"/>
            <a:ext cx="8753317" cy="479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8733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6008" y="548680"/>
            <a:ext cx="39196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Ukaž na slepé mapě nalezené pojmy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008" y="1109702"/>
            <a:ext cx="7985487" cy="50405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26343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332657"/>
            <a:ext cx="849694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Nad městem Brno se vypíná pevnost ……………………………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………..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3560" y="1628800"/>
            <a:ext cx="8963856" cy="3272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585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764704"/>
            <a:ext cx="77316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Nad městem Brno se vypíná pevnost ……………………………………..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6070" y="2132856"/>
            <a:ext cx="9151118" cy="3312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7958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6008" y="548680"/>
            <a:ext cx="39196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Ukaž na slepé mapě nalezené pojmy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008" y="1109702"/>
            <a:ext cx="7985487" cy="50405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3299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3872" y="238592"/>
            <a:ext cx="849694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Pozůstatky po lovcích mamutů se nachází na jižní Moravě v blízkosti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…………………………………………………………………………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867" y="1700808"/>
            <a:ext cx="8990045" cy="3536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358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9504" y="620688"/>
            <a:ext cx="73661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Pozůstatky po lovcích mamutů se nachází na jižní Moravě v blízkosti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…………………………………………………………………………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83" y="1916832"/>
            <a:ext cx="8966088" cy="3540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6635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6008" y="548680"/>
            <a:ext cx="39196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Ukaž na slepé mapě nalezené pojmy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008" y="1109702"/>
            <a:ext cx="7985487" cy="50405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5984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332657"/>
            <a:ext cx="820891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Oblast kolem Uherského Hradiště se nazývá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……………………………………………….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12776"/>
            <a:ext cx="9145281" cy="3528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719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764704"/>
            <a:ext cx="83164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Oblast kolem Uherského Hradiště se nazývá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……………………………………………….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528" y="2492896"/>
            <a:ext cx="9000253" cy="3468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792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6008" y="548680"/>
            <a:ext cx="39196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Ukaž na slepé mapě nalezené pojmy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245788"/>
            <a:ext cx="7769895" cy="49045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13834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260649"/>
            <a:ext cx="8568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r>
              <a:rPr lang="cs-CZ" dirty="0"/>
              <a:t>http://www.mapaceskerepubliky.cz/img/slepa-mapa-kraju-cr.jpg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0122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140</TotalTime>
  <Words>197</Words>
  <Application>Microsoft Office PowerPoint</Application>
  <PresentationFormat>Předvádění na obrazovce (4:3)</PresentationFormat>
  <Paragraphs>49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Úhly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429; 3.4.2013</cp:keywords>
  <cp:lastModifiedBy>jitka</cp:lastModifiedBy>
  <cp:revision>19</cp:revision>
  <dcterms:created xsi:type="dcterms:W3CDTF">2013-04-09T12:19:48Z</dcterms:created>
  <dcterms:modified xsi:type="dcterms:W3CDTF">2014-09-09T17:32:21Z</dcterms:modified>
</cp:coreProperties>
</file>