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74" r:id="rId8"/>
    <p:sldId id="275" r:id="rId9"/>
    <p:sldId id="276" r:id="rId10"/>
    <p:sldId id="277" r:id="rId11"/>
    <p:sldId id="27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17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9858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54205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72993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3.12.2012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2809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3.12.2012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03053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3.12.2012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55645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3.12.2012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328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3.12.2012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52201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3.12.2012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31504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6606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156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9385E-5342-4074-B21B-5568296DFC37}" type="datetimeFigureOut">
              <a:rPr lang="cs-CZ" smtClean="0"/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9618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27811395"/>
              </p:ext>
            </p:extLst>
          </p:nvPr>
        </p:nvGraphicFramePr>
        <p:xfrm>
          <a:off x="531264" y="1436043"/>
          <a:ext cx="8064896" cy="491945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Člověk a příroda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kern="120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VY_32_INOVACE_273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9.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Přírodopis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Výklad učiva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Mgr.  </a:t>
                      </a:r>
                      <a:r>
                        <a:rPr lang="cs-CZ" sz="1400" b="1" smtClean="0"/>
                        <a:t>Květoslava Latoňová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Vyvřelé horniny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Prezentace</a:t>
                      </a:r>
                      <a:r>
                        <a:rPr lang="cs-CZ" sz="1400" b="1" baseline="0" dirty="0" smtClean="0"/>
                        <a:t> slouží k výkladu učiva – Vyvřelé horniny.  Objasňuje pojmy magma, krystalizace magmatu, rozdělení vyvřelých hornin a typy magmatických těles.</a:t>
                      </a:r>
                      <a:endParaRPr lang="cs-CZ" sz="1400" b="1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3. 12. 2012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5. 12. 2012</a:t>
                      </a:r>
                      <a:endParaRPr lang="cs-CZ" sz="14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1556792"/>
            <a:ext cx="8229600" cy="3744416"/>
          </a:xfrm>
        </p:spPr>
        <p:txBody>
          <a:bodyPr>
            <a:noAutofit/>
          </a:bodyPr>
          <a:lstStyle/>
          <a:p>
            <a:r>
              <a:rPr lang="cs-CZ" sz="8000" b="1" dirty="0" smtClean="0">
                <a:solidFill>
                  <a:srgbClr val="00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Vyvřelé (magmatické) horniny</a:t>
            </a:r>
            <a:endParaRPr lang="cs-CZ" sz="8000" b="1" dirty="0">
              <a:solidFill>
                <a:srgbClr val="0000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69539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066130"/>
          </a:xfrm>
        </p:spPr>
        <p:txBody>
          <a:bodyPr>
            <a:normAutofit/>
          </a:bodyPr>
          <a:lstStyle/>
          <a:p>
            <a:r>
              <a:rPr lang="cs-CZ" b="1" u="sng" dirty="0"/>
              <a:t>VYVŘELÉ </a:t>
            </a:r>
            <a:r>
              <a:rPr lang="cs-CZ" b="1" u="sng" dirty="0" smtClean="0"/>
              <a:t>HORNINY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000" b="1" u="sng" dirty="0"/>
              <a:t>magma</a:t>
            </a:r>
            <a:r>
              <a:rPr lang="cs-CZ" sz="3000" dirty="0"/>
              <a:t> – horninový materiál v roztaveném stavu</a:t>
            </a:r>
          </a:p>
          <a:p>
            <a:pPr marL="0" indent="0">
              <a:buNone/>
            </a:pPr>
            <a:r>
              <a:rPr lang="cs-CZ" sz="3000" b="1" u="sng" dirty="0"/>
              <a:t>magmatická činnost</a:t>
            </a:r>
            <a:r>
              <a:rPr lang="cs-CZ" sz="3000" dirty="0"/>
              <a:t> – (magmatismus) = vznik + proniknutí magmatu na zem. povrch</a:t>
            </a:r>
          </a:p>
          <a:p>
            <a:pPr marL="0" indent="0">
              <a:buNone/>
            </a:pPr>
            <a:r>
              <a:rPr lang="cs-CZ" sz="3000" dirty="0"/>
              <a:t> </a:t>
            </a:r>
          </a:p>
          <a:p>
            <a:pPr marL="0" indent="0">
              <a:buNone/>
            </a:pPr>
            <a:r>
              <a:rPr lang="cs-CZ" sz="3000" u="sng" dirty="0"/>
              <a:t>složení magmatu</a:t>
            </a:r>
            <a:r>
              <a:rPr lang="cs-CZ" sz="3000" dirty="0"/>
              <a:t> – SiO</a:t>
            </a:r>
            <a:r>
              <a:rPr lang="cs-CZ" sz="3000" baseline="-25000" dirty="0"/>
              <a:t>2</a:t>
            </a:r>
            <a:r>
              <a:rPr lang="cs-CZ" sz="3000" dirty="0"/>
              <a:t>, Al</a:t>
            </a:r>
            <a:r>
              <a:rPr lang="cs-CZ" sz="3000" baseline="-25000" dirty="0"/>
              <a:t>2</a:t>
            </a:r>
            <a:r>
              <a:rPr lang="cs-CZ" sz="3000" dirty="0"/>
              <a:t>O</a:t>
            </a:r>
            <a:r>
              <a:rPr lang="cs-CZ" sz="3000" baseline="-25000" dirty="0"/>
              <a:t>3</a:t>
            </a:r>
            <a:r>
              <a:rPr lang="cs-CZ" sz="3000" dirty="0"/>
              <a:t> + oxidy Fe, Ca, Mg, K, Na + vodní páry a těkavé plyny</a:t>
            </a:r>
          </a:p>
          <a:p>
            <a:pPr marL="0" indent="0">
              <a:buNone/>
            </a:pPr>
            <a:r>
              <a:rPr lang="cs-CZ" sz="3000" dirty="0"/>
              <a:t> </a:t>
            </a:r>
          </a:p>
          <a:p>
            <a:pPr marL="0" indent="0">
              <a:buNone/>
            </a:pPr>
            <a:r>
              <a:rPr lang="cs-CZ" sz="3000" dirty="0"/>
              <a:t>z magmatu → </a:t>
            </a:r>
            <a:r>
              <a:rPr lang="cs-CZ" sz="3000" u="sng" dirty="0"/>
              <a:t>vyvřelé horniny</a:t>
            </a:r>
            <a:r>
              <a:rPr lang="cs-CZ" sz="3000" dirty="0"/>
              <a:t> ( vyvřeliny)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8849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b="1" u="sng" dirty="0" smtClean="0"/>
              <a:t>rozdělení vyvřelých hornin:</a:t>
            </a:r>
            <a:endParaRPr lang="cs-CZ" sz="28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800" dirty="0" smtClean="0"/>
              <a:t>1) </a:t>
            </a:r>
            <a:r>
              <a:rPr lang="cs-CZ" sz="2800" b="1" dirty="0" smtClean="0"/>
              <a:t>výlevné vyvřeliny</a:t>
            </a:r>
            <a:r>
              <a:rPr lang="cs-CZ" sz="2800" dirty="0" smtClean="0"/>
              <a:t> - magma </a:t>
            </a:r>
            <a:r>
              <a:rPr lang="cs-CZ" sz="2800" dirty="0"/>
              <a:t>→ zem. povrch = láva </a:t>
            </a:r>
            <a:r>
              <a:rPr lang="cs-CZ" sz="2800" dirty="0" smtClean="0"/>
              <a:t>→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</a:t>
            </a:r>
            <a:r>
              <a:rPr lang="cs-CZ" sz="2800" u="sng" dirty="0" smtClean="0"/>
              <a:t>výlevná </a:t>
            </a:r>
            <a:r>
              <a:rPr lang="cs-CZ" sz="2800" u="sng" dirty="0"/>
              <a:t>mag. tělesa</a:t>
            </a:r>
            <a:r>
              <a:rPr lang="cs-CZ" sz="2800" dirty="0"/>
              <a:t> – sopečné kužely, kupy, </a:t>
            </a:r>
            <a:r>
              <a:rPr lang="cs-CZ" sz="2800" dirty="0" smtClean="0"/>
              <a:t>ploché</a:t>
            </a:r>
          </a:p>
          <a:p>
            <a:pPr marL="0" indent="0">
              <a:buNone/>
            </a:pPr>
            <a:r>
              <a:rPr lang="cs-CZ" sz="2800" dirty="0" smtClean="0"/>
              <a:t>                                            štíty</a:t>
            </a:r>
            <a:r>
              <a:rPr lang="cs-CZ" sz="2800" dirty="0"/>
              <a:t>, proudy</a:t>
            </a:r>
          </a:p>
          <a:p>
            <a:pPr marL="0" indent="0">
              <a:buNone/>
            </a:pPr>
            <a:r>
              <a:rPr lang="cs-CZ" sz="2800" dirty="0"/>
              <a:t>    tuhnutí magmatu v trhlinách → horninové žíly</a:t>
            </a:r>
          </a:p>
          <a:p>
            <a:pPr marL="0" indent="0">
              <a:buNone/>
            </a:pPr>
            <a:r>
              <a:rPr lang="cs-CZ" sz="2800" dirty="0"/>
              <a:t>2) </a:t>
            </a:r>
            <a:r>
              <a:rPr lang="cs-CZ" sz="2800" b="1" dirty="0"/>
              <a:t>hlubinné </a:t>
            </a:r>
            <a:r>
              <a:rPr lang="cs-CZ" sz="2800" b="1" dirty="0" smtClean="0"/>
              <a:t>vyvřeliny</a:t>
            </a:r>
            <a:r>
              <a:rPr lang="cs-CZ" sz="2800" dirty="0" smtClean="0"/>
              <a:t> - tuhnutí </a:t>
            </a:r>
            <a:r>
              <a:rPr lang="cs-CZ" sz="2800" dirty="0"/>
              <a:t>magmatu pod zem</a:t>
            </a:r>
            <a:r>
              <a:rPr lang="cs-CZ" sz="2800" dirty="0" smtClean="0"/>
              <a:t>.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povrchem </a:t>
            </a:r>
            <a:r>
              <a:rPr lang="cs-CZ" sz="2800" dirty="0"/>
              <a:t>→ </a:t>
            </a:r>
            <a:r>
              <a:rPr lang="cs-CZ" sz="2800" u="sng" dirty="0" smtClean="0"/>
              <a:t>hlubinná </a:t>
            </a:r>
            <a:r>
              <a:rPr lang="cs-CZ" sz="2800" u="sng" dirty="0"/>
              <a:t>mag. tělesa</a:t>
            </a:r>
            <a:r>
              <a:rPr lang="cs-CZ" sz="2800" dirty="0"/>
              <a:t> – </a:t>
            </a:r>
            <a:r>
              <a:rPr lang="cs-CZ" sz="2800" dirty="0" smtClean="0"/>
              <a:t>masívy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14050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b="1" u="sng" dirty="0"/>
              <a:t>krystalizace nerostů z magmatu</a:t>
            </a:r>
            <a:r>
              <a:rPr lang="cs-CZ" sz="2800" b="1" u="sng" dirty="0" smtClean="0"/>
              <a:t>: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/>
              <a:t>1) horké magma – </a:t>
            </a:r>
            <a:r>
              <a:rPr lang="cs-CZ" sz="2800" b="1" dirty="0"/>
              <a:t>tmavé nerosty</a:t>
            </a:r>
            <a:r>
              <a:rPr lang="cs-CZ" sz="2800" dirty="0"/>
              <a:t> – olivín, augit, amfibol, biotit, živce (Ca),</a:t>
            </a:r>
          </a:p>
          <a:p>
            <a:pPr marL="0" indent="0">
              <a:buNone/>
            </a:pPr>
            <a:r>
              <a:rPr lang="cs-CZ" sz="2800" dirty="0"/>
              <a:t>     vysoká teplota → klesají do spodní části</a:t>
            </a:r>
          </a:p>
          <a:p>
            <a:pPr marL="0" indent="0">
              <a:buNone/>
            </a:pPr>
            <a:r>
              <a:rPr lang="cs-CZ" sz="2800" dirty="0"/>
              <a:t>2) chladné magma – </a:t>
            </a:r>
            <a:r>
              <a:rPr lang="cs-CZ" sz="2800" b="1" dirty="0"/>
              <a:t>světlé nerosty –</a:t>
            </a:r>
            <a:r>
              <a:rPr lang="cs-CZ" sz="2800" dirty="0"/>
              <a:t> živce sodné, draselné, muskovit, křemen</a:t>
            </a:r>
          </a:p>
          <a:p>
            <a:pPr marL="0" indent="0"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65600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u="sng" dirty="0"/>
              <a:t>v</a:t>
            </a:r>
            <a:r>
              <a:rPr lang="cs-CZ" sz="2800" u="sng" dirty="0" smtClean="0"/>
              <a:t>ýlevná magmatická tělesa:</a:t>
            </a:r>
            <a:endParaRPr lang="cs-CZ" sz="2800" u="sng" dirty="0"/>
          </a:p>
        </p:txBody>
      </p:sp>
      <p:sp>
        <p:nvSpPr>
          <p:cNvPr id="6" name="Zástupný symbol pro text 5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0" dirty="0" smtClean="0"/>
              <a:t>sopečný kužel		    lávový proud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endParaRPr lang="cs-CZ" sz="2800" b="0" dirty="0" smtClean="0"/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endParaRPr lang="cs-CZ" sz="2800" b="0" dirty="0" smtClean="0"/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endParaRPr lang="cs-CZ" sz="2800" b="0" dirty="0" smtClean="0"/>
          </a:p>
          <a:p>
            <a:pPr marL="0" indent="0">
              <a:buNone/>
            </a:pPr>
            <a:r>
              <a:rPr lang="cs-CZ" sz="2000" dirty="0"/>
              <a:t>	</a:t>
            </a:r>
            <a:r>
              <a:rPr lang="cs-CZ" sz="2000" dirty="0" smtClean="0"/>
              <a:t>							obr. 2</a:t>
            </a:r>
          </a:p>
          <a:p>
            <a:pPr marL="0" indent="0">
              <a:buNone/>
            </a:pPr>
            <a:endParaRPr lang="cs-CZ" sz="2000" b="0" dirty="0"/>
          </a:p>
          <a:p>
            <a:pPr marL="0" indent="0">
              <a:buNone/>
            </a:pPr>
            <a:r>
              <a:rPr lang="cs-CZ" sz="2000" dirty="0" smtClean="0"/>
              <a:t>			       obr. 1</a:t>
            </a:r>
          </a:p>
          <a:p>
            <a:pPr marL="0" indent="0">
              <a:buNone/>
            </a:pPr>
            <a:endParaRPr lang="cs-CZ" sz="2000" b="0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1831" y="1772816"/>
            <a:ext cx="4752528" cy="2970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772816"/>
            <a:ext cx="2952328" cy="44395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06616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9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805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21744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podmořský výron lávy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/>
              <a:t>	</a:t>
            </a:r>
            <a:r>
              <a:rPr lang="cs-CZ" sz="2000" dirty="0" smtClean="0"/>
              <a:t>						          obr. 3</a:t>
            </a:r>
            <a:endParaRPr lang="cs-CZ" sz="20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596" y="1484784"/>
            <a:ext cx="6917539" cy="41764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229923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2800" b="1" u="sng" dirty="0" smtClean="0"/>
              <a:t>sopky v našem okolí:</a:t>
            </a:r>
            <a:endParaRPr lang="cs-CZ" sz="28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943043"/>
            <a:ext cx="8229600" cy="521744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Velký a Malý Roudný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/>
              <a:t>	</a:t>
            </a:r>
            <a:r>
              <a:rPr lang="cs-CZ" sz="2800" dirty="0" smtClean="0"/>
              <a:t>			       Venušina sopka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obr. 4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			           obr. 5</a:t>
            </a:r>
            <a:endParaRPr lang="cs-CZ" sz="20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3711" y="1556792"/>
            <a:ext cx="4248472" cy="31863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2183" y="3005953"/>
            <a:ext cx="4242048" cy="31815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327441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805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Otická sopka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/>
              <a:t>	</a:t>
            </a:r>
            <a:r>
              <a:rPr lang="cs-CZ" sz="2800" dirty="0" smtClean="0"/>
              <a:t>				Uhlířský vrch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obr.6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			       obr. 7</a:t>
            </a:r>
            <a:endParaRPr lang="cs-CZ" sz="20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484784"/>
            <a:ext cx="4098032" cy="30735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2911125"/>
            <a:ext cx="4392488" cy="32943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929032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otázky a úkoly: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145435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arenR"/>
            </a:pPr>
            <a:r>
              <a:rPr lang="cs-CZ" sz="2800" dirty="0" smtClean="0"/>
              <a:t>Co je to magma?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800" dirty="0" smtClean="0"/>
              <a:t>Jaké je jeho složení?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800" dirty="0" smtClean="0"/>
              <a:t>Jak rozdělujeme vyvřelé horniny?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800" dirty="0" smtClean="0"/>
              <a:t>Popiš, jak probíhá krystalizace magmatu.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800" dirty="0" smtClean="0"/>
              <a:t>Vyjmenuj výlevná a hlubinná magmatická těles.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800" dirty="0" smtClean="0"/>
              <a:t>Znáš sopky z tvého blízkého okolí?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63756549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zdroje:</a:t>
            </a:r>
            <a:endParaRPr lang="cs-CZ" sz="3200" b="1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>
            <a:normAutofit fontScale="92500" lnSpcReduction="10000"/>
          </a:bodyPr>
          <a:lstStyle/>
          <a:p>
            <a:r>
              <a:rPr lang="cs-CZ" sz="2000" dirty="0" smtClean="0"/>
              <a:t>obr. </a:t>
            </a:r>
            <a:r>
              <a:rPr lang="cs-CZ" sz="2000" dirty="0"/>
              <a:t>1: POST, Austin. </a:t>
            </a:r>
            <a:r>
              <a:rPr lang="cs-CZ" sz="2000" i="1" dirty="0"/>
              <a:t>Wikipedia.cz</a:t>
            </a:r>
            <a:r>
              <a:rPr lang="cs-CZ" sz="2000" dirty="0"/>
              <a:t> [online]. [cit. </a:t>
            </a:r>
            <a:r>
              <a:rPr lang="cs-CZ" sz="2000" dirty="0" smtClean="0"/>
              <a:t>3.12.2012]. </a:t>
            </a:r>
            <a:r>
              <a:rPr lang="cs-CZ" sz="2000" dirty="0"/>
              <a:t>Dostupný na WWW: http://cs.wikipedia.org/wiki/Soubor:MSH80_eruption_mount_st_helens_05-18-80.jpg </a:t>
            </a:r>
          </a:p>
          <a:p>
            <a:r>
              <a:rPr lang="cs-CZ" sz="2000" dirty="0" smtClean="0"/>
              <a:t>obr. </a:t>
            </a:r>
            <a:r>
              <a:rPr lang="cs-CZ" sz="2000" dirty="0"/>
              <a:t>2: HAWAII VOLCANO OBSERVATORY (DAS). </a:t>
            </a:r>
            <a:r>
              <a:rPr lang="cs-CZ" sz="2000" i="1" dirty="0"/>
              <a:t>Wikipedia.cz</a:t>
            </a:r>
            <a:r>
              <a:rPr lang="cs-CZ" sz="2000" dirty="0"/>
              <a:t> [online]. [cit. </a:t>
            </a:r>
            <a:r>
              <a:rPr lang="cs-CZ" sz="2000" dirty="0" smtClean="0"/>
              <a:t>3.12.2012]. </a:t>
            </a:r>
            <a:r>
              <a:rPr lang="cs-CZ" sz="2000" dirty="0"/>
              <a:t>Dostupný na WWW: http://cs.wikipedia.org/wiki/Soubor:Pahoehoe_toe.jpg </a:t>
            </a:r>
            <a:endParaRPr lang="cs-CZ" sz="2000" dirty="0" smtClean="0"/>
          </a:p>
          <a:p>
            <a:r>
              <a:rPr lang="cs-CZ" sz="2000" dirty="0" smtClean="0"/>
              <a:t>obr. </a:t>
            </a:r>
            <a:r>
              <a:rPr lang="cs-CZ" sz="2000" dirty="0"/>
              <a:t>3: AUTOR NEUVEDEN. </a:t>
            </a:r>
            <a:r>
              <a:rPr lang="cs-CZ" sz="2000" i="1" dirty="0"/>
              <a:t>Wikipedia.cz</a:t>
            </a:r>
            <a:r>
              <a:rPr lang="cs-CZ" sz="2000" dirty="0"/>
              <a:t> [online]. [cit. </a:t>
            </a:r>
            <a:r>
              <a:rPr lang="cs-CZ" sz="2000" dirty="0" smtClean="0"/>
              <a:t>3.12.2012]. </a:t>
            </a:r>
            <a:r>
              <a:rPr lang="cs-CZ" sz="2000" dirty="0"/>
              <a:t>Dostupný na WWW: http://cs.wikipedia.org/wiki/Soubor:Nur05018.jpg </a:t>
            </a:r>
            <a:endParaRPr lang="cs-CZ" sz="2000" dirty="0" smtClean="0"/>
          </a:p>
          <a:p>
            <a:r>
              <a:rPr lang="cs-CZ" sz="2000" dirty="0" smtClean="0"/>
              <a:t>obr. </a:t>
            </a:r>
            <a:r>
              <a:rPr lang="cs-CZ" sz="2000" dirty="0"/>
              <a:t>4: TEDMEK. </a:t>
            </a:r>
            <a:r>
              <a:rPr lang="cs-CZ" sz="2000" i="1" dirty="0"/>
              <a:t>Wikipedia.cz</a:t>
            </a:r>
            <a:r>
              <a:rPr lang="cs-CZ" sz="2000" dirty="0"/>
              <a:t> [online]. [cit. </a:t>
            </a:r>
            <a:r>
              <a:rPr lang="cs-CZ" sz="2000" dirty="0" smtClean="0"/>
              <a:t>3.12.2012]. </a:t>
            </a:r>
            <a:r>
              <a:rPr lang="cs-CZ" sz="2000" dirty="0"/>
              <a:t>Dostupný na WWW: http://cs.wikipedia.org/wiki/Soubor:Velky_a_Maly_Roudny02.JPG </a:t>
            </a:r>
            <a:endParaRPr lang="cs-CZ" sz="2000" dirty="0" smtClean="0"/>
          </a:p>
          <a:p>
            <a:r>
              <a:rPr lang="cs-CZ" sz="2000" dirty="0" smtClean="0"/>
              <a:t>obr. 5</a:t>
            </a:r>
            <a:r>
              <a:rPr lang="cs-CZ" sz="2000" dirty="0"/>
              <a:t>: TEDMEK. </a:t>
            </a:r>
            <a:r>
              <a:rPr lang="cs-CZ" sz="2000" i="1" dirty="0"/>
              <a:t>Wikipedia.cz</a:t>
            </a:r>
            <a:r>
              <a:rPr lang="cs-CZ" sz="2000" dirty="0"/>
              <a:t> [online]. [cit. </a:t>
            </a:r>
            <a:r>
              <a:rPr lang="cs-CZ" sz="2000" dirty="0" smtClean="0"/>
              <a:t>3.12.2012]. </a:t>
            </a:r>
            <a:r>
              <a:rPr lang="cs-CZ" sz="2000" dirty="0"/>
              <a:t>Dostupný na WWW: http://cs.wikipedia.org/wiki/Soubor:Venusina_sopka03.JPG </a:t>
            </a:r>
            <a:endParaRPr lang="cs-CZ" sz="2000" dirty="0" smtClean="0"/>
          </a:p>
          <a:p>
            <a:r>
              <a:rPr lang="cs-CZ" sz="2000" dirty="0" smtClean="0"/>
              <a:t>obr. </a:t>
            </a:r>
            <a:r>
              <a:rPr lang="cs-CZ" sz="2000" dirty="0"/>
              <a:t>6: TEDMEK. </a:t>
            </a:r>
            <a:r>
              <a:rPr lang="cs-CZ" sz="2000" i="1" dirty="0"/>
              <a:t>Wikipedia.cz</a:t>
            </a:r>
            <a:r>
              <a:rPr lang="cs-CZ" sz="2000" dirty="0"/>
              <a:t> [online]. [cit. </a:t>
            </a:r>
            <a:r>
              <a:rPr lang="cs-CZ" sz="2000" dirty="0" smtClean="0"/>
              <a:t>3.12.2012]. </a:t>
            </a:r>
            <a:r>
              <a:rPr lang="cs-CZ" sz="2000" dirty="0"/>
              <a:t>Dostupný na WWW: http://cs.wikipedia.org/wiki/Soubor:Oticka_sopka_02.JPG </a:t>
            </a:r>
            <a:endParaRPr lang="cs-CZ" sz="2000" dirty="0" smtClean="0"/>
          </a:p>
          <a:p>
            <a:r>
              <a:rPr lang="cs-CZ" sz="2000" dirty="0" smtClean="0"/>
              <a:t>obr. 7</a:t>
            </a:r>
            <a:r>
              <a:rPr lang="cs-CZ" sz="2000" dirty="0"/>
              <a:t>: BERTIK. </a:t>
            </a:r>
            <a:r>
              <a:rPr lang="cs-CZ" sz="2000" i="1" dirty="0"/>
              <a:t>Wikipedia.cz</a:t>
            </a:r>
            <a:r>
              <a:rPr lang="cs-CZ" sz="2000" dirty="0"/>
              <a:t> [online]. [cit. </a:t>
            </a:r>
            <a:r>
              <a:rPr lang="cs-CZ" sz="2000" dirty="0" smtClean="0"/>
              <a:t>3.12.2012]. </a:t>
            </a:r>
            <a:r>
              <a:rPr lang="cs-CZ" sz="2000" dirty="0"/>
              <a:t>Dostupný na WWW: http://cs.wikipedia.org/wiki/Soubor:Uhl%C3%AD%C5%99sk%C3%BD_vrch.jpg </a:t>
            </a:r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8913629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162</TotalTime>
  <Words>431</Words>
  <Application>Microsoft Office PowerPoint</Application>
  <PresentationFormat>Předvádění na obrazovce (4:3)</PresentationFormat>
  <Paragraphs>107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Vyvřelé (magmatické) horniny</vt:lpstr>
      <vt:lpstr>VYVŘELÉ HORNINY</vt:lpstr>
      <vt:lpstr>rozdělení vyvřelých hornin:</vt:lpstr>
      <vt:lpstr>krystalizace nerostů z magmatu:</vt:lpstr>
      <vt:lpstr>výlevná magmatická tělesa:</vt:lpstr>
      <vt:lpstr>Prezentace aplikace PowerPoint</vt:lpstr>
      <vt:lpstr>sopky v našem okolí:</vt:lpstr>
      <vt:lpstr>Prezentace aplikace PowerPoint</vt:lpstr>
      <vt:lpstr>otázky a úkoly: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nekdo</cp:lastModifiedBy>
  <cp:revision>27</cp:revision>
  <dcterms:created xsi:type="dcterms:W3CDTF">2012-10-04T17:02:39Z</dcterms:created>
  <dcterms:modified xsi:type="dcterms:W3CDTF">2012-12-03T18:53:44Z</dcterms:modified>
</cp:coreProperties>
</file>