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61207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VY_32_INOVACE_278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Přeměněné horniny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Přeměněné horniny. Objasňuje jejich vznik</a:t>
                      </a:r>
                      <a:r>
                        <a:rPr lang="cs-CZ" sz="1400" b="1" baseline="0" dirty="0" smtClean="0"/>
                        <a:t> a uvádí přehled nejznámějších zástupců s jejich charakteristikou, využitím a nalezištěm.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5.</a:t>
                      </a:r>
                      <a:r>
                        <a:rPr lang="cs-CZ" sz="1400" b="1" baseline="0" dirty="0" smtClean="0"/>
                        <a:t> 1. </a:t>
                      </a:r>
                      <a:r>
                        <a:rPr lang="cs-CZ" sz="1400" b="1" baseline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9. 1.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424936" cy="3528392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 (metamorfované) horniny</a:t>
            </a:r>
            <a:endParaRPr lang="cs-CZ" sz="8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Vznik přeměněných hornin: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lvl="0"/>
            <a:r>
              <a:rPr lang="cs-CZ" sz="2800" b="1" dirty="0"/>
              <a:t>ze všech typů hornin za vysokého tlaku, teploty + vodné roztoky</a:t>
            </a:r>
          </a:p>
          <a:p>
            <a:pPr marL="0" lvl="0" indent="0">
              <a:buNone/>
            </a:pPr>
            <a:r>
              <a:rPr lang="cs-CZ" sz="2800" b="1" dirty="0" smtClean="0"/>
              <a:t>		 vyvřelá	     tlak,</a:t>
            </a:r>
            <a:endParaRPr lang="cs-CZ" sz="2800" b="1" dirty="0"/>
          </a:p>
          <a:p>
            <a:pPr marL="0" lvl="0" indent="0">
              <a:buNone/>
            </a:pPr>
            <a:r>
              <a:rPr lang="cs-CZ" sz="2800" b="1" dirty="0" smtClean="0"/>
              <a:t>hornina	 usazená	     teplota,		   přeměněná</a:t>
            </a:r>
          </a:p>
          <a:p>
            <a:pPr marL="0" lv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 přeměněná      vodné roztoky      hornina</a:t>
            </a:r>
            <a:endParaRPr lang="cs-CZ" sz="2800" b="1" dirty="0"/>
          </a:p>
          <a:p>
            <a:pPr lvl="0"/>
            <a:endParaRPr lang="cs-CZ" b="1" dirty="0" smtClean="0"/>
          </a:p>
          <a:p>
            <a:pPr lvl="0"/>
            <a:r>
              <a:rPr lang="cs-CZ" sz="2800" b="1" dirty="0" smtClean="0"/>
              <a:t>mění </a:t>
            </a:r>
            <a:r>
              <a:rPr lang="cs-CZ" sz="2800" b="1" dirty="0"/>
              <a:t>se stavba, vzhled a složení</a:t>
            </a:r>
          </a:p>
          <a:p>
            <a:pPr lvl="0"/>
            <a:r>
              <a:rPr lang="cs-CZ" sz="2800" b="1" dirty="0"/>
              <a:t>hlavním činitelem jsou horotvorné vlivy, vrásnění, opětovná magmatická činnost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538457" y="3356992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9818">
            <a:off x="1540630" y="2911715"/>
            <a:ext cx="585787" cy="15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8812">
            <a:off x="1540028" y="3569649"/>
            <a:ext cx="585787" cy="15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Pravá složená závorka 7"/>
          <p:cNvSpPr/>
          <p:nvPr/>
        </p:nvSpPr>
        <p:spPr>
          <a:xfrm>
            <a:off x="3898973" y="2600908"/>
            <a:ext cx="288032" cy="1512168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89076"/>
            <a:ext cx="2921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8636"/>
            <a:ext cx="8229600" cy="1143000"/>
          </a:xfrm>
        </p:spPr>
        <p:txBody>
          <a:bodyPr/>
          <a:lstStyle/>
          <a:p>
            <a:pPr algn="l"/>
            <a:r>
              <a:rPr lang="cs-CZ" b="1" u="sng" dirty="0" smtClean="0"/>
              <a:t>Přehled přeměněných hornin:</a:t>
            </a:r>
            <a:endParaRPr lang="cs-CZ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980728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fylit</a:t>
            </a:r>
            <a:endParaRPr lang="cs-CZ" sz="2800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1628800"/>
            <a:ext cx="4040188" cy="4968552"/>
          </a:xfrm>
        </p:spPr>
        <p:txBody>
          <a:bodyPr>
            <a:normAutofit/>
          </a:bodyPr>
          <a:lstStyle/>
          <a:p>
            <a:r>
              <a:rPr lang="cs-CZ" sz="2800" b="1" dirty="0"/>
              <a:t>z velmi jemných částeček slídových nerostů a křemene</a:t>
            </a:r>
          </a:p>
          <a:p>
            <a:r>
              <a:rPr lang="cs-CZ" sz="2800" b="1" dirty="0" smtClean="0"/>
              <a:t>šedý </a:t>
            </a:r>
            <a:r>
              <a:rPr lang="cs-CZ" sz="2800" b="1" dirty="0"/>
              <a:t>s nazelenalým odstínem, hedvábný lesk, rovnoběžné uspořádání částeček → tence deskovitě se štípe</a:t>
            </a:r>
          </a:p>
          <a:p>
            <a:r>
              <a:rPr lang="cs-CZ" sz="2800" b="1" dirty="0"/>
              <a:t>využití: střešní krytina, dekorační kámen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1050131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výskyt: Podkrkonoší, Hrubý Jeseník, západní Čechy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708919"/>
            <a:ext cx="4041775" cy="34172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obr. 1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8"/>
            <a:ext cx="34290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svor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/>
              <a:t>z jílovitých a písčitých usazenin (slídy, křemen) za vyššího tlaku a teploty</a:t>
            </a:r>
          </a:p>
          <a:p>
            <a:r>
              <a:rPr lang="cs-CZ" sz="3000" b="1" dirty="0" smtClean="0"/>
              <a:t>stříbřitý </a:t>
            </a:r>
            <a:r>
              <a:rPr lang="cs-CZ" sz="3000" b="1" dirty="0"/>
              <a:t>lesk, nerosty uspořádány do proužků, měkký</a:t>
            </a:r>
          </a:p>
          <a:p>
            <a:r>
              <a:rPr lang="cs-CZ" sz="3000" b="1" dirty="0" smtClean="0"/>
              <a:t>obsahuje </a:t>
            </a:r>
            <a:r>
              <a:rPr lang="cs-CZ" sz="3000" b="1" dirty="0"/>
              <a:t>granáty</a:t>
            </a:r>
          </a:p>
          <a:p>
            <a:r>
              <a:rPr lang="cs-CZ" sz="3000" b="1" dirty="0"/>
              <a:t>bez využití</a:t>
            </a:r>
          </a:p>
          <a:p>
            <a:r>
              <a:rPr lang="cs-CZ" sz="3000" b="1" dirty="0"/>
              <a:t>výskyt: Českomoravská vrchovina, Hrubý Jeseník, Krkonoše, Orlické hory, Krušné hory, Šumava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200" dirty="0" smtClean="0"/>
              <a:t>            			obr. 2</a:t>
            </a:r>
            <a:endParaRPr lang="cs-CZ" sz="2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12845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rula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z jílovitých usazenin, pískovců, žul (slídy, křemen, živce)</a:t>
            </a:r>
          </a:p>
          <a:p>
            <a:r>
              <a:rPr lang="cs-CZ" b="1" dirty="0" smtClean="0"/>
              <a:t>výrazná </a:t>
            </a:r>
            <a:r>
              <a:rPr lang="cs-CZ" b="1" dirty="0"/>
              <a:t>páskovitá stavba, zřetelně zrnitá, hnědá, šedá, načervenalá barva</a:t>
            </a:r>
          </a:p>
          <a:p>
            <a:r>
              <a:rPr lang="cs-CZ" b="1" dirty="0"/>
              <a:t>využití: stavební kámen</a:t>
            </a:r>
          </a:p>
          <a:p>
            <a:r>
              <a:rPr lang="cs-CZ" b="1" dirty="0"/>
              <a:t>výskyt: jako svor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obr. 3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848"/>
            <a:ext cx="405721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krystalický vápenec ( mramor)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/>
              <a:t>z vápence, zřetelná zrnitost</a:t>
            </a:r>
          </a:p>
          <a:p>
            <a:r>
              <a:rPr lang="cs-CZ" b="1" dirty="0" smtClean="0"/>
              <a:t>bílý </a:t>
            </a:r>
            <a:r>
              <a:rPr lang="cs-CZ" b="1" dirty="0"/>
              <a:t>až namodralý, tmavé proužky = příměs grafitu</a:t>
            </a:r>
          </a:p>
          <a:p>
            <a:r>
              <a:rPr lang="cs-CZ" b="1" dirty="0"/>
              <a:t>využití: stavební a dekorativní kámen</a:t>
            </a:r>
          </a:p>
          <a:p>
            <a:r>
              <a:rPr lang="cs-CZ" b="1" dirty="0"/>
              <a:t>výskyt: Sušice, Tábor, Jeseník – jeskyně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obr. 4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095" y="2204864"/>
            <a:ext cx="3949198" cy="3323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Z jakých typů hornin vznikají přeměněné horniny?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Popiš vznik přeměněných hornin.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 jakým změnám dochází u přeměněných hornin?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Podle čeho poznáš přeměněnou horninu?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Vyjmenuj nedůležitější přeměněné horniny.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 které přeměněné hornině by jsi hledal granáty?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3178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 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obr. 1</a:t>
            </a:r>
            <a:r>
              <a:rPr lang="cs-CZ" sz="2000" b="1" dirty="0"/>
              <a:t>: CHRIS 73. </a:t>
            </a:r>
            <a:r>
              <a:rPr lang="cs-CZ" sz="2000" b="1" i="1" dirty="0"/>
              <a:t>Wikipedia.cz</a:t>
            </a:r>
            <a:r>
              <a:rPr lang="cs-CZ" sz="2000" b="1" dirty="0"/>
              <a:t> [online]. [cit. </a:t>
            </a:r>
            <a:r>
              <a:rPr lang="cs-CZ" sz="2000" b="1" dirty="0" smtClean="0"/>
              <a:t>5.1.2013</a:t>
            </a:r>
            <a:r>
              <a:rPr lang="cs-CZ" sz="2000" b="1" dirty="0"/>
              <a:t>]. Dostupný na WWW: http://cs.wikipedia.org/wiki/Soubor:PhylliteUSGOV.jpg </a:t>
            </a:r>
            <a:endParaRPr lang="cs-CZ" sz="2000" b="1" dirty="0" smtClean="0"/>
          </a:p>
          <a:p>
            <a:r>
              <a:rPr lang="cs-CZ" sz="2000" b="1" dirty="0" smtClean="0"/>
              <a:t>obr. 2</a:t>
            </a:r>
            <a:r>
              <a:rPr lang="cs-CZ" sz="2000" b="1" dirty="0"/>
              <a:t>: JIRKA82. </a:t>
            </a:r>
            <a:r>
              <a:rPr lang="cs-CZ" sz="2000" b="1" i="1" dirty="0"/>
              <a:t>Wikipedia.cz</a:t>
            </a:r>
            <a:r>
              <a:rPr lang="cs-CZ" sz="2000" b="1" dirty="0"/>
              <a:t> [online]. [cit. </a:t>
            </a:r>
            <a:r>
              <a:rPr lang="cs-CZ" sz="2000" b="1" dirty="0" smtClean="0"/>
              <a:t>5.1.2013</a:t>
            </a:r>
            <a:r>
              <a:rPr lang="cs-CZ" sz="2000" b="1" dirty="0"/>
              <a:t>]. Dostupný na WWW: http://cs.wikipedia.org/wiki/Soubor:Svor,_hornina.jpg </a:t>
            </a:r>
            <a:endParaRPr lang="cs-CZ" sz="2000" b="1" dirty="0" smtClean="0"/>
          </a:p>
          <a:p>
            <a:r>
              <a:rPr lang="cs-CZ" sz="2000" b="1" dirty="0" smtClean="0"/>
              <a:t>obr. 3: </a:t>
            </a:r>
            <a:r>
              <a:rPr lang="pt-BR" sz="2000" b="1" dirty="0"/>
              <a:t>ZIMBRES, Eurico. </a:t>
            </a:r>
            <a:r>
              <a:rPr lang="pt-BR" sz="2000" b="1" i="1" dirty="0"/>
              <a:t>Wikipedia.cz</a:t>
            </a:r>
            <a:r>
              <a:rPr lang="pt-BR" sz="2000" b="1" dirty="0"/>
              <a:t> [online]. [cit. </a:t>
            </a:r>
            <a:r>
              <a:rPr lang="cs-CZ" sz="2000" b="1" dirty="0" smtClean="0"/>
              <a:t>5</a:t>
            </a:r>
            <a:r>
              <a:rPr lang="pt-BR" sz="2000" b="1" dirty="0" smtClean="0"/>
              <a:t>.</a:t>
            </a:r>
            <a:r>
              <a:rPr lang="cs-CZ" sz="2000" b="1" dirty="0" smtClean="0"/>
              <a:t>1</a:t>
            </a:r>
            <a:r>
              <a:rPr lang="pt-BR" sz="2000" b="1" dirty="0" smtClean="0"/>
              <a:t>.2013</a:t>
            </a:r>
            <a:r>
              <a:rPr lang="pt-BR" sz="2000" b="1" dirty="0"/>
              <a:t>]. Dostupný na WWW: http://cs.wikipedia.org/wiki/Soubor:Augen-gneiss-2.jpg </a:t>
            </a:r>
            <a:endParaRPr lang="cs-CZ" sz="2000" b="1" dirty="0" smtClean="0"/>
          </a:p>
          <a:p>
            <a:r>
              <a:rPr lang="cs-CZ" sz="2000" b="1" dirty="0" smtClean="0"/>
              <a:t>obr. 4</a:t>
            </a:r>
            <a:r>
              <a:rPr lang="cs-CZ" sz="2000" b="1" dirty="0"/>
              <a:t>: USGS. </a:t>
            </a:r>
            <a:r>
              <a:rPr lang="cs-CZ" sz="2000" b="1" i="1" dirty="0"/>
              <a:t>Wikipedia.cz</a:t>
            </a:r>
            <a:r>
              <a:rPr lang="cs-CZ" sz="2000" b="1" dirty="0"/>
              <a:t> [online]. [cit. </a:t>
            </a:r>
            <a:r>
              <a:rPr lang="cs-CZ" sz="2000" b="1" dirty="0" smtClean="0"/>
              <a:t>5.1.2013</a:t>
            </a:r>
            <a:r>
              <a:rPr lang="cs-CZ" sz="2000" b="1" dirty="0"/>
              <a:t>]. Dostupný na WWW: http://cs.wikipedia.org/wiki/Soubor:MarbleUSGOV.jpg </a:t>
            </a:r>
          </a:p>
        </p:txBody>
      </p:sp>
    </p:spTree>
    <p:extLst>
      <p:ext uri="{BB962C8B-B14F-4D97-AF65-F5344CB8AC3E}">
        <p14:creationId xmlns:p14="http://schemas.microsoft.com/office/powerpoint/2010/main" val="5407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10176</TotalTime>
  <Words>303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Přeměněné (metamorfované) horniny</vt:lpstr>
      <vt:lpstr>Vznik přeměněných hornin:</vt:lpstr>
      <vt:lpstr>Přehled přeměněných hornin:</vt:lpstr>
      <vt:lpstr>svor</vt:lpstr>
      <vt:lpstr>rula</vt:lpstr>
      <vt:lpstr>krystalický vápenec ( mramor)</vt:lpstr>
      <vt:lpstr>otázky a úkoly: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24</cp:revision>
  <dcterms:created xsi:type="dcterms:W3CDTF">2012-10-04T17:02:39Z</dcterms:created>
  <dcterms:modified xsi:type="dcterms:W3CDTF">2012-11-07T17:13:05Z</dcterms:modified>
</cp:coreProperties>
</file>