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0"/>
  </p:notesMasterIdLst>
  <p:sldIdLst>
    <p:sldId id="295" r:id="rId2"/>
    <p:sldId id="287" r:id="rId3"/>
    <p:sldId id="292" r:id="rId4"/>
    <p:sldId id="291" r:id="rId5"/>
    <p:sldId id="275" r:id="rId6"/>
    <p:sldId id="282" r:id="rId7"/>
    <p:sldId id="274" r:id="rId8"/>
    <p:sldId id="273" r:id="rId9"/>
    <p:sldId id="294" r:id="rId10"/>
    <p:sldId id="293" r:id="rId11"/>
    <p:sldId id="270" r:id="rId12"/>
    <p:sldId id="278" r:id="rId13"/>
    <p:sldId id="281" r:id="rId14"/>
    <p:sldId id="280" r:id="rId15"/>
    <p:sldId id="279" r:id="rId16"/>
    <p:sldId id="264" r:id="rId17"/>
    <p:sldId id="296" r:id="rId18"/>
    <p:sldId id="260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BFF0"/>
    <a:srgbClr val="FDC5ED"/>
    <a:srgbClr val="E1093C"/>
    <a:srgbClr val="FDC7EE"/>
    <a:srgbClr val="C8C5AC"/>
    <a:srgbClr val="B4AF8E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868" autoAdjust="0"/>
    <p:restoredTop sz="94425" autoAdjust="0"/>
  </p:normalViewPr>
  <p:slideViewPr>
    <p:cSldViewPr>
      <p:cViewPr>
        <p:scale>
          <a:sx n="80" d="100"/>
          <a:sy n="80" d="100"/>
        </p:scale>
        <p:origin x="-696" y="-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C63454-A021-46C1-8AFE-03022F24647D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081795-F03D-4F33-8E6E-EFFD115C70C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860329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081795-F03D-4F33-8E6E-EFFD115C70C9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081795-F03D-4F33-8E6E-EFFD115C70C9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081795-F03D-4F33-8E6E-EFFD115C70C9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081795-F03D-4F33-8E6E-EFFD115C70C9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081795-F03D-4F33-8E6E-EFFD115C70C9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081795-F03D-4F33-8E6E-EFFD115C70C9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081795-F03D-4F33-8E6E-EFFD115C70C9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081795-F03D-4F33-8E6E-EFFD115C70C9}" type="slidenum">
              <a:rPr lang="cs-CZ" smtClean="0"/>
              <a:pPr/>
              <a:t>16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081795-F03D-4F33-8E6E-EFFD115C70C9}" type="slidenum">
              <a:rPr lang="cs-CZ" smtClean="0"/>
              <a:pPr/>
              <a:t>18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DC5ED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wipe dir="d"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10.jpeg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6.jpeg"/><Relationship Id="rId4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83568" y="188640"/>
            <a:ext cx="7704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6" name="Zástupný symbol pro obsah 11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691777000"/>
              </p:ext>
            </p:extLst>
          </p:nvPr>
        </p:nvGraphicFramePr>
        <p:xfrm>
          <a:off x="468313" y="1844675"/>
          <a:ext cx="8229600" cy="4597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projektu MŠMT: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CZ.1.07/1.5.00/34.0865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materiálu: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VY_32_INOVACE_09_01_plánované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rodičovství</a:t>
                      </a:r>
                      <a:endParaRPr lang="cs-CZ" sz="1400" dirty="0" smtClean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školy: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ZŠ,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PŠ a MŠ Česká Lípa, Moskevská 679, příspěvková organizace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Ročník: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II. ročník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praktické školy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Vzdělávací oblast: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Odborné činnosti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Předmět: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Rodinná výchova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Tematický</a:t>
                      </a:r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 okruh: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Sexuální výchova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Téma: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Antikoncepce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– plánované rodičovství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autora: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Eva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cs-CZ" sz="1400" baseline="0" dirty="0" err="1" smtClean="0">
                          <a:solidFill>
                            <a:srgbClr val="0070C0"/>
                          </a:solidFill>
                        </a:rPr>
                        <a:t>Pitelková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Vytvořeno dne: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Duben 2013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Anotace 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</a:rPr>
                        <a:t>DUM určený  k seznámení žáků  s formami antikoncepce</a:t>
                      </a:r>
                      <a:endParaRPr lang="cs-CZ" sz="12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Klíčová slova: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Plánované rodičovství, antikoncepce, sterilita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331640" y="2492896"/>
            <a:ext cx="6858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i="1" dirty="0" smtClean="0">
                <a:ln w="50800"/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Výklad a procvičení</a:t>
            </a:r>
          </a:p>
          <a:p>
            <a:r>
              <a:rPr lang="cs-CZ" sz="4000" i="1" dirty="0" smtClean="0">
                <a:ln w="50800"/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nové látky</a:t>
            </a:r>
            <a:endParaRPr lang="cs-CZ" sz="4000" dirty="0">
              <a:solidFill>
                <a:srgbClr val="C00000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1043608" y="2708920"/>
            <a:ext cx="144016" cy="144016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357188" y="1785938"/>
            <a:ext cx="8229600" cy="28575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Arial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METODICKÝ POPIS</a:t>
            </a:r>
            <a:endParaRPr kumimoji="0" lang="cs-CZ" sz="3200" b="1" i="0" u="none" strike="noStrike" kern="1200" cap="none" spc="0" normalizeH="0" baseline="0" noProof="0" dirty="0" smtClean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6444208" y="3861048"/>
            <a:ext cx="1224136" cy="46166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cs-CZ" sz="2400" dirty="0" smtClean="0">
                <a:solidFill>
                  <a:srgbClr val="E1093C"/>
                </a:solidFill>
                <a:latin typeface="Andalus" pitchFamily="18" charset="-78"/>
                <a:cs typeface="Andalus" pitchFamily="18" charset="-78"/>
              </a:rPr>
              <a:t>Proč</a:t>
            </a:r>
            <a:r>
              <a:rPr lang="cs-CZ" sz="2400" dirty="0" smtClean="0">
                <a:solidFill>
                  <a:srgbClr val="E1093C"/>
                </a:solidFill>
                <a:latin typeface="Felix Titling" pitchFamily="82" charset="0"/>
              </a:rPr>
              <a:t>? </a:t>
            </a:r>
            <a:endParaRPr lang="cs-CZ" sz="2400" dirty="0">
              <a:solidFill>
                <a:srgbClr val="E1093C"/>
              </a:solidFill>
              <a:latin typeface="Felix Titling" pitchFamily="82" charset="0"/>
            </a:endParaRPr>
          </a:p>
        </p:txBody>
      </p:sp>
      <p:pic>
        <p:nvPicPr>
          <p:cNvPr id="14" name="Picture 2" descr="C:\Users\Owner\Pictures\LifeFrame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1480"/>
            <a:ext cx="9143999" cy="6857999"/>
          </a:xfrm>
          <a:prstGeom prst="rect">
            <a:avLst/>
          </a:prstGeom>
          <a:solidFill>
            <a:srgbClr val="FDBFF0"/>
          </a:solidFill>
        </p:spPr>
      </p:pic>
      <p:sp>
        <p:nvSpPr>
          <p:cNvPr id="11" name="Obdélník 10"/>
          <p:cNvSpPr/>
          <p:nvPr/>
        </p:nvSpPr>
        <p:spPr>
          <a:xfrm>
            <a:off x="1259632" y="332656"/>
            <a:ext cx="436209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i="1" dirty="0" smtClean="0">
                <a:ln w="50800"/>
                <a:solidFill>
                  <a:srgbClr val="FF0000"/>
                </a:solidFill>
                <a:ea typeface="Verdana" pitchFamily="34" charset="0"/>
                <a:cs typeface="Verdana" pitchFamily="34" charset="0"/>
              </a:rPr>
              <a:t>Plánované rodičovství</a:t>
            </a:r>
          </a:p>
        </p:txBody>
      </p:sp>
      <p:pic>
        <p:nvPicPr>
          <p:cNvPr id="4" name="Picture 8" descr="C:\Users\Owner\AppData\Local\Microsoft\Windows\Temporary Internet Files\Content.IE5\GNM6X0CH\MP90042273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556792"/>
            <a:ext cx="6480720" cy="4548286"/>
          </a:xfrm>
          <a:prstGeom prst="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pic>
      <p:sp>
        <p:nvSpPr>
          <p:cNvPr id="8" name="Oválný popisek 7"/>
          <p:cNvSpPr/>
          <p:nvPr/>
        </p:nvSpPr>
        <p:spPr>
          <a:xfrm rot="7604858">
            <a:off x="5983267" y="3629930"/>
            <a:ext cx="2519506" cy="1498626"/>
          </a:xfrm>
          <a:prstGeom prst="wedgeEllipseCallout">
            <a:avLst>
              <a:gd name="adj1" fmla="val -20401"/>
              <a:gd name="adj2" fmla="val 104129"/>
            </a:avLst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6444208" y="3573016"/>
            <a:ext cx="20162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latin typeface="Andalus" pitchFamily="18" charset="-78"/>
                <a:cs typeface="Andalus" pitchFamily="18" charset="-78"/>
              </a:rPr>
              <a:t>   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Ty nechceš dítě?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755576" y="1071546"/>
            <a:ext cx="83884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i="1" dirty="0" smtClean="0">
                <a:ln w="50800"/>
                <a:latin typeface="Verdana" pitchFamily="34" charset="0"/>
                <a:ea typeface="Verdana" pitchFamily="34" charset="0"/>
                <a:cs typeface="Verdana" pitchFamily="34" charset="0"/>
              </a:rPr>
              <a:t>Svobodné rozhodování o početí a počtu dětí.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6444208" y="3861048"/>
            <a:ext cx="1224136" cy="46166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cs-CZ" sz="2400" dirty="0" smtClean="0">
                <a:solidFill>
                  <a:srgbClr val="E1093C"/>
                </a:solidFill>
                <a:latin typeface="Andalus" pitchFamily="18" charset="-78"/>
                <a:cs typeface="Andalus" pitchFamily="18" charset="-78"/>
              </a:rPr>
              <a:t>Proč</a:t>
            </a:r>
            <a:r>
              <a:rPr lang="cs-CZ" sz="2400" dirty="0" smtClean="0">
                <a:solidFill>
                  <a:srgbClr val="E1093C"/>
                </a:solidFill>
                <a:latin typeface="Felix Titling" pitchFamily="82" charset="0"/>
              </a:rPr>
              <a:t>? </a:t>
            </a:r>
            <a:endParaRPr lang="cs-CZ" sz="2400" dirty="0">
              <a:solidFill>
                <a:srgbClr val="E1093C"/>
              </a:solidFill>
              <a:latin typeface="Felix Titling" pitchFamily="82" charset="0"/>
            </a:endParaRPr>
          </a:p>
        </p:txBody>
      </p:sp>
      <p:pic>
        <p:nvPicPr>
          <p:cNvPr id="14" name="Picture 2" descr="C:\Users\Owner\Pictures\LifeFrame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1480"/>
            <a:ext cx="9143999" cy="6857999"/>
          </a:xfrm>
          <a:prstGeom prst="rect">
            <a:avLst/>
          </a:prstGeom>
          <a:solidFill>
            <a:srgbClr val="FDBFF0"/>
          </a:solidFill>
        </p:spPr>
      </p:pic>
      <p:sp>
        <p:nvSpPr>
          <p:cNvPr id="11" name="Obdélník 10"/>
          <p:cNvSpPr/>
          <p:nvPr/>
        </p:nvSpPr>
        <p:spPr>
          <a:xfrm>
            <a:off x="1259632" y="332656"/>
            <a:ext cx="436209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i="1" dirty="0" smtClean="0">
                <a:ln w="50800"/>
                <a:solidFill>
                  <a:srgbClr val="FF0000"/>
                </a:solidFill>
                <a:ea typeface="Verdana" pitchFamily="34" charset="0"/>
                <a:cs typeface="Verdana" pitchFamily="34" charset="0"/>
              </a:rPr>
              <a:t>Plánované rodičovství</a:t>
            </a:r>
          </a:p>
        </p:txBody>
      </p:sp>
      <p:pic>
        <p:nvPicPr>
          <p:cNvPr id="4" name="Picture 8" descr="C:\Users\Owner\AppData\Local\Microsoft\Windows\Temporary Internet Files\Content.IE5\GNM6X0CH\MP90042273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556792"/>
            <a:ext cx="6480720" cy="4548286"/>
          </a:xfrm>
          <a:prstGeom prst="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pic>
      <p:sp>
        <p:nvSpPr>
          <p:cNvPr id="8" name="Oválný popisek 7"/>
          <p:cNvSpPr/>
          <p:nvPr/>
        </p:nvSpPr>
        <p:spPr>
          <a:xfrm rot="7604858">
            <a:off x="5983267" y="3629930"/>
            <a:ext cx="2519506" cy="1498626"/>
          </a:xfrm>
          <a:prstGeom prst="wedgeEllipseCallout">
            <a:avLst>
              <a:gd name="adj1" fmla="val -20401"/>
              <a:gd name="adj2" fmla="val 104129"/>
            </a:avLst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6444208" y="3573016"/>
            <a:ext cx="20162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latin typeface="Andalus" pitchFamily="18" charset="-78"/>
                <a:cs typeface="Andalus" pitchFamily="18" charset="-78"/>
              </a:rPr>
              <a:t>   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Ty nechceš dítě?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214810" y="2285992"/>
            <a:ext cx="112709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Ještě ne!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Oválný popisek 11"/>
          <p:cNvSpPr/>
          <p:nvPr/>
        </p:nvSpPr>
        <p:spPr>
          <a:xfrm rot="13727137" flipH="1" flipV="1">
            <a:off x="4140218" y="2130579"/>
            <a:ext cx="1104243" cy="1252082"/>
          </a:xfrm>
          <a:prstGeom prst="wedgeEllipseCallout">
            <a:avLst>
              <a:gd name="adj1" fmla="val -55039"/>
              <a:gd name="adj2" fmla="val 112342"/>
            </a:avLst>
          </a:prstGeom>
          <a:noFill/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755576" y="1071546"/>
            <a:ext cx="83884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i="1" dirty="0" smtClean="0">
                <a:ln w="50800"/>
                <a:latin typeface="Verdana" pitchFamily="34" charset="0"/>
                <a:ea typeface="Verdana" pitchFamily="34" charset="0"/>
                <a:cs typeface="Verdana" pitchFamily="34" charset="0"/>
              </a:rPr>
              <a:t>Svobodné rozhodování o početí a počtu dětí.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285720" y="6334780"/>
            <a:ext cx="85725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Každý má právo se rozhodnout.</a:t>
            </a:r>
            <a:endParaRPr lang="cs-CZ" sz="2800" i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Owner\Pictures\LifeFrame\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5237"/>
            <a:ext cx="9144000" cy="6873237"/>
          </a:xfrm>
          <a:prstGeom prst="rect">
            <a:avLst/>
          </a:prstGeom>
          <a:noFill/>
        </p:spPr>
      </p:pic>
      <p:sp>
        <p:nvSpPr>
          <p:cNvPr id="31" name="Obdélník 30"/>
          <p:cNvSpPr/>
          <p:nvPr/>
        </p:nvSpPr>
        <p:spPr>
          <a:xfrm>
            <a:off x="899592" y="980728"/>
            <a:ext cx="37144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i="1" dirty="0" smtClean="0">
                <a:ln w="50800"/>
              </a:rPr>
              <a:t>Ochrana proti početí</a:t>
            </a:r>
          </a:p>
        </p:txBody>
      </p:sp>
      <p:sp>
        <p:nvSpPr>
          <p:cNvPr id="30" name="Obdélník 29"/>
          <p:cNvSpPr/>
          <p:nvPr/>
        </p:nvSpPr>
        <p:spPr>
          <a:xfrm>
            <a:off x="827584" y="260648"/>
            <a:ext cx="428796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i="1" dirty="0" smtClean="0">
                <a:ln w="50800"/>
                <a:solidFill>
                  <a:srgbClr val="FF0000"/>
                </a:solidFill>
              </a:rPr>
              <a:t>ANTIKONCEPCE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Owner\Pictures\LifeFrame\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3237"/>
          </a:xfrm>
          <a:prstGeom prst="rect">
            <a:avLst/>
          </a:prstGeom>
          <a:noFill/>
        </p:spPr>
      </p:pic>
      <p:sp>
        <p:nvSpPr>
          <p:cNvPr id="31" name="Obdélník 30"/>
          <p:cNvSpPr/>
          <p:nvPr/>
        </p:nvSpPr>
        <p:spPr>
          <a:xfrm>
            <a:off x="899592" y="980728"/>
            <a:ext cx="37144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i="1" dirty="0" smtClean="0">
                <a:ln w="50800"/>
              </a:rPr>
              <a:t>Ochrana proti početí</a:t>
            </a:r>
          </a:p>
        </p:txBody>
      </p:sp>
      <p:sp>
        <p:nvSpPr>
          <p:cNvPr id="30" name="Obdélník 29"/>
          <p:cNvSpPr/>
          <p:nvPr/>
        </p:nvSpPr>
        <p:spPr>
          <a:xfrm>
            <a:off x="827584" y="260648"/>
            <a:ext cx="428796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i="1" dirty="0" smtClean="0">
                <a:ln w="50800"/>
                <a:solidFill>
                  <a:srgbClr val="FF0000"/>
                </a:solidFill>
              </a:rPr>
              <a:t>ANTIKONCEPCE</a:t>
            </a:r>
          </a:p>
        </p:txBody>
      </p:sp>
      <p:sp>
        <p:nvSpPr>
          <p:cNvPr id="32" name="Obdélník 31"/>
          <p:cNvSpPr/>
          <p:nvPr/>
        </p:nvSpPr>
        <p:spPr>
          <a:xfrm>
            <a:off x="827584" y="1412776"/>
            <a:ext cx="461331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i="1" dirty="0" smtClean="0">
                <a:ln w="50800"/>
                <a:solidFill>
                  <a:srgbClr val="7030A0"/>
                </a:solidFill>
              </a:rPr>
              <a:t>Umělá antikoncepce</a:t>
            </a:r>
          </a:p>
        </p:txBody>
      </p:sp>
      <p:sp>
        <p:nvSpPr>
          <p:cNvPr id="22" name="Vývojový diagram: spojka 21"/>
          <p:cNvSpPr/>
          <p:nvPr/>
        </p:nvSpPr>
        <p:spPr>
          <a:xfrm flipH="1">
            <a:off x="683568" y="1700808"/>
            <a:ext cx="144016" cy="144016"/>
          </a:xfrm>
          <a:prstGeom prst="flowChartConnector">
            <a:avLst/>
          </a:prstGeom>
          <a:solidFill>
            <a:srgbClr val="E109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Owner\Pictures\LifeFrame\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3237"/>
          </a:xfrm>
          <a:prstGeom prst="rect">
            <a:avLst/>
          </a:prstGeom>
          <a:noFill/>
        </p:spPr>
      </p:pic>
      <p:pic>
        <p:nvPicPr>
          <p:cNvPr id="13" name="Picture 5" descr="C:\Users\Owner\Pictures\220px-Kondom_gruen.jpg"/>
          <p:cNvPicPr>
            <a:picLocks noChangeAspect="1" noChangeArrowheads="1"/>
          </p:cNvPicPr>
          <p:nvPr/>
        </p:nvPicPr>
        <p:blipFill>
          <a:blip r:embed="rId4" cstate="print"/>
          <a:srcRect l="18041" t="12671" r="20105" b="14476"/>
          <a:stretch>
            <a:fillRect/>
          </a:stretch>
        </p:blipFill>
        <p:spPr bwMode="auto">
          <a:xfrm>
            <a:off x="1043608" y="2564904"/>
            <a:ext cx="2088232" cy="1656184"/>
          </a:xfrm>
          <a:prstGeom prst="rect">
            <a:avLst/>
          </a:prstGeom>
          <a:noFill/>
        </p:spPr>
      </p:pic>
      <p:sp>
        <p:nvSpPr>
          <p:cNvPr id="15" name="Obdélník 14"/>
          <p:cNvSpPr/>
          <p:nvPr/>
        </p:nvSpPr>
        <p:spPr>
          <a:xfrm>
            <a:off x="1043608" y="2060848"/>
            <a:ext cx="12718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i="1" dirty="0" smtClean="0">
                <a:ln w="50800"/>
              </a:rPr>
              <a:t>Kondom</a:t>
            </a:r>
          </a:p>
        </p:txBody>
      </p:sp>
      <p:sp>
        <p:nvSpPr>
          <p:cNvPr id="31" name="Obdélník 30"/>
          <p:cNvSpPr/>
          <p:nvPr/>
        </p:nvSpPr>
        <p:spPr>
          <a:xfrm>
            <a:off x="899592" y="980728"/>
            <a:ext cx="37144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i="1" dirty="0" smtClean="0">
                <a:ln w="50800"/>
              </a:rPr>
              <a:t>Ochrana proti početí</a:t>
            </a:r>
          </a:p>
        </p:txBody>
      </p:sp>
      <p:sp>
        <p:nvSpPr>
          <p:cNvPr id="30" name="Obdélník 29"/>
          <p:cNvSpPr/>
          <p:nvPr/>
        </p:nvSpPr>
        <p:spPr>
          <a:xfrm>
            <a:off x="827584" y="260648"/>
            <a:ext cx="428796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i="1" dirty="0" smtClean="0">
                <a:ln w="50800"/>
                <a:solidFill>
                  <a:srgbClr val="FF0000"/>
                </a:solidFill>
              </a:rPr>
              <a:t>ANTIKONCEPCE</a:t>
            </a:r>
          </a:p>
        </p:txBody>
      </p:sp>
      <p:sp>
        <p:nvSpPr>
          <p:cNvPr id="32" name="Obdélník 31"/>
          <p:cNvSpPr/>
          <p:nvPr/>
        </p:nvSpPr>
        <p:spPr>
          <a:xfrm>
            <a:off x="827584" y="1412776"/>
            <a:ext cx="461331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i="1" dirty="0" smtClean="0">
                <a:ln w="50800"/>
                <a:solidFill>
                  <a:srgbClr val="7030A0"/>
                </a:solidFill>
              </a:rPr>
              <a:t>Umělá antikoncepce</a:t>
            </a:r>
          </a:p>
        </p:txBody>
      </p:sp>
      <p:sp>
        <p:nvSpPr>
          <p:cNvPr id="22" name="Vývojový diagram: spojka 21"/>
          <p:cNvSpPr/>
          <p:nvPr/>
        </p:nvSpPr>
        <p:spPr>
          <a:xfrm flipH="1">
            <a:off x="683568" y="1700808"/>
            <a:ext cx="144016" cy="144016"/>
          </a:xfrm>
          <a:prstGeom prst="flowChartConnector">
            <a:avLst/>
          </a:prstGeom>
          <a:solidFill>
            <a:srgbClr val="E109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Owner\Pictures\LifeFrame\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3237"/>
          </a:xfrm>
          <a:prstGeom prst="rect">
            <a:avLst/>
          </a:prstGeom>
          <a:noFill/>
        </p:spPr>
      </p:pic>
      <p:pic>
        <p:nvPicPr>
          <p:cNvPr id="23" name="Picture 3" descr="C:\Users\Owner\Pictures\NuvaRing_compresse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2492896"/>
            <a:ext cx="2160240" cy="1825088"/>
          </a:xfrm>
          <a:prstGeom prst="rect">
            <a:avLst/>
          </a:prstGeom>
          <a:noFill/>
        </p:spPr>
      </p:pic>
      <p:pic>
        <p:nvPicPr>
          <p:cNvPr id="13" name="Picture 5" descr="C:\Users\Owner\Pictures\220px-Kondom_gruen.jpg"/>
          <p:cNvPicPr>
            <a:picLocks noChangeAspect="1" noChangeArrowheads="1"/>
          </p:cNvPicPr>
          <p:nvPr/>
        </p:nvPicPr>
        <p:blipFill>
          <a:blip r:embed="rId5" cstate="print"/>
          <a:srcRect l="18041" t="12671" r="20105" b="14476"/>
          <a:stretch>
            <a:fillRect/>
          </a:stretch>
        </p:blipFill>
        <p:spPr bwMode="auto">
          <a:xfrm>
            <a:off x="1043608" y="2564904"/>
            <a:ext cx="2088232" cy="1656184"/>
          </a:xfrm>
          <a:prstGeom prst="rect">
            <a:avLst/>
          </a:prstGeom>
          <a:noFill/>
        </p:spPr>
      </p:pic>
      <p:sp>
        <p:nvSpPr>
          <p:cNvPr id="35" name="Obdélník 34"/>
          <p:cNvSpPr/>
          <p:nvPr/>
        </p:nvSpPr>
        <p:spPr>
          <a:xfrm>
            <a:off x="3851920" y="2060848"/>
            <a:ext cx="29523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i="1" dirty="0" smtClean="0"/>
              <a:t>Vaginální kroužek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1043608" y="2060848"/>
            <a:ext cx="12718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i="1" dirty="0" smtClean="0">
                <a:ln w="50800"/>
              </a:rPr>
              <a:t>Kondom</a:t>
            </a:r>
          </a:p>
        </p:txBody>
      </p:sp>
      <p:sp>
        <p:nvSpPr>
          <p:cNvPr id="31" name="Obdélník 30"/>
          <p:cNvSpPr/>
          <p:nvPr/>
        </p:nvSpPr>
        <p:spPr>
          <a:xfrm>
            <a:off x="899592" y="980728"/>
            <a:ext cx="37144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i="1" dirty="0" smtClean="0">
                <a:ln w="50800"/>
              </a:rPr>
              <a:t>Ochrana proti početí</a:t>
            </a:r>
          </a:p>
        </p:txBody>
      </p:sp>
      <p:sp>
        <p:nvSpPr>
          <p:cNvPr id="30" name="Obdélník 29"/>
          <p:cNvSpPr/>
          <p:nvPr/>
        </p:nvSpPr>
        <p:spPr>
          <a:xfrm>
            <a:off x="827584" y="260648"/>
            <a:ext cx="428796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i="1" dirty="0" smtClean="0">
                <a:ln w="50800"/>
                <a:solidFill>
                  <a:srgbClr val="FF0000"/>
                </a:solidFill>
              </a:rPr>
              <a:t>ANTIKONCEPCE</a:t>
            </a:r>
          </a:p>
        </p:txBody>
      </p:sp>
      <p:sp>
        <p:nvSpPr>
          <p:cNvPr id="32" name="Obdélník 31"/>
          <p:cNvSpPr/>
          <p:nvPr/>
        </p:nvSpPr>
        <p:spPr>
          <a:xfrm>
            <a:off x="827584" y="1412776"/>
            <a:ext cx="461331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i="1" dirty="0" smtClean="0">
                <a:ln w="50800"/>
                <a:solidFill>
                  <a:srgbClr val="7030A0"/>
                </a:solidFill>
              </a:rPr>
              <a:t>Umělá antikoncepce</a:t>
            </a:r>
          </a:p>
        </p:txBody>
      </p:sp>
      <p:sp>
        <p:nvSpPr>
          <p:cNvPr id="22" name="Vývojový diagram: spojka 21"/>
          <p:cNvSpPr/>
          <p:nvPr/>
        </p:nvSpPr>
        <p:spPr>
          <a:xfrm flipH="1">
            <a:off x="683568" y="1700808"/>
            <a:ext cx="144016" cy="144016"/>
          </a:xfrm>
          <a:prstGeom prst="flowChartConnector">
            <a:avLst/>
          </a:prstGeom>
          <a:solidFill>
            <a:srgbClr val="E109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Owner\Pictures\LifeFrame\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3237"/>
          </a:xfrm>
          <a:prstGeom prst="rect">
            <a:avLst/>
          </a:prstGeom>
          <a:noFill/>
        </p:spPr>
      </p:pic>
      <p:pic>
        <p:nvPicPr>
          <p:cNvPr id="23" name="Picture 3" descr="C:\Users\Owner\Pictures\NuvaRing_compresse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2492896"/>
            <a:ext cx="2160240" cy="1825088"/>
          </a:xfrm>
          <a:prstGeom prst="rect">
            <a:avLst/>
          </a:prstGeom>
          <a:noFill/>
        </p:spPr>
      </p:pic>
      <p:pic>
        <p:nvPicPr>
          <p:cNvPr id="26" name="Picture 6" descr="C:\Users\Owner\Pictures\Implanon.JPG"/>
          <p:cNvPicPr>
            <a:picLocks noChangeAspect="1" noChangeArrowheads="1"/>
          </p:cNvPicPr>
          <p:nvPr/>
        </p:nvPicPr>
        <p:blipFill>
          <a:blip r:embed="rId5" cstate="print"/>
          <a:srcRect l="3544" t="25957" r="776" b="31863"/>
          <a:stretch>
            <a:fillRect/>
          </a:stretch>
        </p:blipFill>
        <p:spPr bwMode="auto">
          <a:xfrm rot="5400000">
            <a:off x="5688124" y="3969060"/>
            <a:ext cx="3888432" cy="936104"/>
          </a:xfrm>
          <a:prstGeom prst="rect">
            <a:avLst/>
          </a:prstGeom>
          <a:noFill/>
        </p:spPr>
      </p:pic>
      <p:pic>
        <p:nvPicPr>
          <p:cNvPr id="13" name="Picture 5" descr="C:\Users\Owner\Pictures\220px-Kondom_gruen.jpg"/>
          <p:cNvPicPr>
            <a:picLocks noChangeAspect="1" noChangeArrowheads="1"/>
          </p:cNvPicPr>
          <p:nvPr/>
        </p:nvPicPr>
        <p:blipFill>
          <a:blip r:embed="rId6" cstate="print"/>
          <a:srcRect l="18041" t="12671" r="20105" b="14476"/>
          <a:stretch>
            <a:fillRect/>
          </a:stretch>
        </p:blipFill>
        <p:spPr bwMode="auto">
          <a:xfrm>
            <a:off x="1043608" y="2564904"/>
            <a:ext cx="2088232" cy="1656184"/>
          </a:xfrm>
          <a:prstGeom prst="rect">
            <a:avLst/>
          </a:prstGeom>
          <a:noFill/>
        </p:spPr>
      </p:pic>
      <p:sp>
        <p:nvSpPr>
          <p:cNvPr id="35" name="Obdélník 34"/>
          <p:cNvSpPr/>
          <p:nvPr/>
        </p:nvSpPr>
        <p:spPr>
          <a:xfrm>
            <a:off x="3851920" y="2060848"/>
            <a:ext cx="29523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i="1" dirty="0" smtClean="0"/>
              <a:t>Vaginální kroužek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1043608" y="2060848"/>
            <a:ext cx="12718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i="1" dirty="0" smtClean="0">
                <a:ln w="50800"/>
              </a:rPr>
              <a:t>Kondom</a:t>
            </a:r>
          </a:p>
        </p:txBody>
      </p:sp>
      <p:sp>
        <p:nvSpPr>
          <p:cNvPr id="31" name="Obdélník 30"/>
          <p:cNvSpPr/>
          <p:nvPr/>
        </p:nvSpPr>
        <p:spPr>
          <a:xfrm>
            <a:off x="899592" y="980728"/>
            <a:ext cx="37144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i="1" dirty="0" smtClean="0">
                <a:ln w="50800"/>
              </a:rPr>
              <a:t>Ochrana proti početí</a:t>
            </a:r>
          </a:p>
        </p:txBody>
      </p:sp>
      <p:sp>
        <p:nvSpPr>
          <p:cNvPr id="30" name="Obdélník 29"/>
          <p:cNvSpPr/>
          <p:nvPr/>
        </p:nvSpPr>
        <p:spPr>
          <a:xfrm>
            <a:off x="827584" y="260648"/>
            <a:ext cx="428796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i="1" dirty="0" smtClean="0">
                <a:ln w="50800"/>
                <a:solidFill>
                  <a:srgbClr val="FF0000"/>
                </a:solidFill>
              </a:rPr>
              <a:t>ANTIKONCEPCE</a:t>
            </a:r>
          </a:p>
        </p:txBody>
      </p:sp>
      <p:sp>
        <p:nvSpPr>
          <p:cNvPr id="28" name="Obdélník 27"/>
          <p:cNvSpPr/>
          <p:nvPr/>
        </p:nvSpPr>
        <p:spPr>
          <a:xfrm>
            <a:off x="7092280" y="1988840"/>
            <a:ext cx="14325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i="1" dirty="0" smtClean="0">
                <a:ln w="50800"/>
              </a:rPr>
              <a:t>Implantát</a:t>
            </a:r>
            <a:endParaRPr lang="cs-CZ" sz="2400" b="1" dirty="0"/>
          </a:p>
        </p:txBody>
      </p:sp>
      <p:sp>
        <p:nvSpPr>
          <p:cNvPr id="32" name="Obdélník 31"/>
          <p:cNvSpPr/>
          <p:nvPr/>
        </p:nvSpPr>
        <p:spPr>
          <a:xfrm>
            <a:off x="827584" y="1412776"/>
            <a:ext cx="461331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i="1" dirty="0" smtClean="0">
                <a:ln w="50800"/>
                <a:solidFill>
                  <a:srgbClr val="7030A0"/>
                </a:solidFill>
              </a:rPr>
              <a:t>Umělá antikoncepce</a:t>
            </a:r>
          </a:p>
        </p:txBody>
      </p:sp>
      <p:sp>
        <p:nvSpPr>
          <p:cNvPr id="22" name="Vývojový diagram: spojka 21"/>
          <p:cNvSpPr/>
          <p:nvPr/>
        </p:nvSpPr>
        <p:spPr>
          <a:xfrm flipH="1">
            <a:off x="683568" y="1700808"/>
            <a:ext cx="144016" cy="144016"/>
          </a:xfrm>
          <a:prstGeom prst="flowChartConnector">
            <a:avLst/>
          </a:prstGeom>
          <a:solidFill>
            <a:srgbClr val="E109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Owner\Pictures\LifeFrame\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3237"/>
          </a:xfrm>
          <a:prstGeom prst="rect">
            <a:avLst/>
          </a:prstGeom>
          <a:noFill/>
        </p:spPr>
      </p:pic>
      <p:pic>
        <p:nvPicPr>
          <p:cNvPr id="23" name="Picture 3" descr="C:\Users\Owner\Pictures\NuvaRing_compresse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2492896"/>
            <a:ext cx="2160240" cy="1825088"/>
          </a:xfrm>
          <a:prstGeom prst="rect">
            <a:avLst/>
          </a:prstGeom>
          <a:noFill/>
        </p:spPr>
      </p:pic>
      <p:pic>
        <p:nvPicPr>
          <p:cNvPr id="26" name="Picture 6" descr="C:\Users\Owner\Pictures\Implanon.JPG"/>
          <p:cNvPicPr>
            <a:picLocks noChangeAspect="1" noChangeArrowheads="1"/>
          </p:cNvPicPr>
          <p:nvPr/>
        </p:nvPicPr>
        <p:blipFill>
          <a:blip r:embed="rId5" cstate="print"/>
          <a:srcRect l="3544" t="25957" r="776" b="31863"/>
          <a:stretch>
            <a:fillRect/>
          </a:stretch>
        </p:blipFill>
        <p:spPr bwMode="auto">
          <a:xfrm rot="5400000">
            <a:off x="5688124" y="3969060"/>
            <a:ext cx="3888432" cy="936104"/>
          </a:xfrm>
          <a:prstGeom prst="rect">
            <a:avLst/>
          </a:prstGeom>
          <a:noFill/>
        </p:spPr>
      </p:pic>
      <p:pic>
        <p:nvPicPr>
          <p:cNvPr id="13" name="Picture 5" descr="C:\Users\Owner\Pictures\220px-Kondom_gruen.jpg"/>
          <p:cNvPicPr>
            <a:picLocks noChangeAspect="1" noChangeArrowheads="1"/>
          </p:cNvPicPr>
          <p:nvPr/>
        </p:nvPicPr>
        <p:blipFill>
          <a:blip r:embed="rId6" cstate="print"/>
          <a:srcRect l="18041" t="12671" r="20105" b="14476"/>
          <a:stretch>
            <a:fillRect/>
          </a:stretch>
        </p:blipFill>
        <p:spPr bwMode="auto">
          <a:xfrm>
            <a:off x="1043608" y="2564904"/>
            <a:ext cx="2088232" cy="1656184"/>
          </a:xfrm>
          <a:prstGeom prst="rect">
            <a:avLst/>
          </a:prstGeom>
          <a:noFill/>
        </p:spPr>
      </p:pic>
      <p:sp>
        <p:nvSpPr>
          <p:cNvPr id="35" name="Obdélník 34"/>
          <p:cNvSpPr/>
          <p:nvPr/>
        </p:nvSpPr>
        <p:spPr>
          <a:xfrm>
            <a:off x="3851920" y="2060848"/>
            <a:ext cx="29523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i="1" dirty="0" smtClean="0"/>
              <a:t>Vaginální kroužek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1043608" y="2060848"/>
            <a:ext cx="12718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i="1" dirty="0" smtClean="0">
                <a:ln w="50800"/>
              </a:rPr>
              <a:t>Kondom</a:t>
            </a:r>
          </a:p>
        </p:txBody>
      </p:sp>
      <p:sp>
        <p:nvSpPr>
          <p:cNvPr id="31" name="Obdélník 30"/>
          <p:cNvSpPr/>
          <p:nvPr/>
        </p:nvSpPr>
        <p:spPr>
          <a:xfrm>
            <a:off x="899592" y="980728"/>
            <a:ext cx="37144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i="1" dirty="0" smtClean="0">
                <a:ln w="50800"/>
              </a:rPr>
              <a:t>Ochrana proti početí</a:t>
            </a:r>
          </a:p>
        </p:txBody>
      </p:sp>
      <p:sp>
        <p:nvSpPr>
          <p:cNvPr id="30" name="Obdélník 29"/>
          <p:cNvSpPr/>
          <p:nvPr/>
        </p:nvSpPr>
        <p:spPr>
          <a:xfrm>
            <a:off x="827584" y="260648"/>
            <a:ext cx="428796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i="1" dirty="0" smtClean="0">
                <a:ln w="50800"/>
                <a:solidFill>
                  <a:srgbClr val="FF0000"/>
                </a:solidFill>
              </a:rPr>
              <a:t>ANTIKONCEPCE</a:t>
            </a:r>
          </a:p>
        </p:txBody>
      </p:sp>
      <p:sp>
        <p:nvSpPr>
          <p:cNvPr id="28" name="Obdélník 27"/>
          <p:cNvSpPr/>
          <p:nvPr/>
        </p:nvSpPr>
        <p:spPr>
          <a:xfrm>
            <a:off x="7092280" y="1988840"/>
            <a:ext cx="14325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i="1" dirty="0" smtClean="0">
                <a:ln w="50800"/>
              </a:rPr>
              <a:t>Implantát</a:t>
            </a:r>
            <a:endParaRPr lang="cs-CZ" sz="2400" b="1" dirty="0"/>
          </a:p>
        </p:txBody>
      </p:sp>
      <p:sp>
        <p:nvSpPr>
          <p:cNvPr id="32" name="Obdélník 31"/>
          <p:cNvSpPr/>
          <p:nvPr/>
        </p:nvSpPr>
        <p:spPr>
          <a:xfrm>
            <a:off x="827584" y="1412776"/>
            <a:ext cx="461331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i="1" dirty="0" smtClean="0">
                <a:ln w="50800"/>
                <a:solidFill>
                  <a:srgbClr val="7030A0"/>
                </a:solidFill>
              </a:rPr>
              <a:t>Umělá antikoncepce</a:t>
            </a:r>
          </a:p>
        </p:txBody>
      </p:sp>
      <p:pic>
        <p:nvPicPr>
          <p:cNvPr id="18" name="Picture 2" descr="C:\Users\Owner\Pictures\Mirena_IntraUterine_System.jpg"/>
          <p:cNvPicPr>
            <a:picLocks noChangeAspect="1" noChangeArrowheads="1"/>
          </p:cNvPicPr>
          <p:nvPr/>
        </p:nvPicPr>
        <p:blipFill>
          <a:blip r:embed="rId7" cstate="print"/>
          <a:srcRect t="5000" r="2065" b="5000"/>
          <a:stretch>
            <a:fillRect/>
          </a:stretch>
        </p:blipFill>
        <p:spPr bwMode="auto">
          <a:xfrm>
            <a:off x="611560" y="4725144"/>
            <a:ext cx="2664296" cy="1800200"/>
          </a:xfrm>
          <a:prstGeom prst="rect">
            <a:avLst/>
          </a:prstGeom>
          <a:noFill/>
        </p:spPr>
      </p:pic>
      <p:sp>
        <p:nvSpPr>
          <p:cNvPr id="19" name="Obdélník 18"/>
          <p:cNvSpPr/>
          <p:nvPr/>
        </p:nvSpPr>
        <p:spPr>
          <a:xfrm>
            <a:off x="971600" y="4293096"/>
            <a:ext cx="27363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i="1" dirty="0" smtClean="0">
                <a:ln w="50800"/>
              </a:rPr>
              <a:t>Nitroděložní tělísko </a:t>
            </a:r>
            <a:endParaRPr lang="cs-CZ" sz="2400" b="1" dirty="0"/>
          </a:p>
        </p:txBody>
      </p:sp>
      <p:sp>
        <p:nvSpPr>
          <p:cNvPr id="22" name="Vývojový diagram: spojka 21"/>
          <p:cNvSpPr/>
          <p:nvPr/>
        </p:nvSpPr>
        <p:spPr>
          <a:xfrm flipH="1">
            <a:off x="683568" y="1700808"/>
            <a:ext cx="144016" cy="144016"/>
          </a:xfrm>
          <a:prstGeom prst="flowChartConnector">
            <a:avLst/>
          </a:prstGeom>
          <a:solidFill>
            <a:srgbClr val="E109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Owner\Pictures\LifeFrame\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3237"/>
          </a:xfrm>
          <a:prstGeom prst="rect">
            <a:avLst/>
          </a:prstGeom>
          <a:noFill/>
        </p:spPr>
      </p:pic>
      <p:pic>
        <p:nvPicPr>
          <p:cNvPr id="23" name="Picture 3" descr="C:\Users\Owner\Pictures\NuvaRing_compresse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2492896"/>
            <a:ext cx="2160240" cy="1825088"/>
          </a:xfrm>
          <a:prstGeom prst="rect">
            <a:avLst/>
          </a:prstGeom>
          <a:noFill/>
        </p:spPr>
      </p:pic>
      <p:pic>
        <p:nvPicPr>
          <p:cNvPr id="20" name="Picture 4" descr="C:\Users\Owner\Pictures\220px-Plaquettes_de_pilul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4797152"/>
            <a:ext cx="2592288" cy="1782825"/>
          </a:xfrm>
          <a:prstGeom prst="rect">
            <a:avLst/>
          </a:prstGeom>
          <a:noFill/>
        </p:spPr>
      </p:pic>
      <p:pic>
        <p:nvPicPr>
          <p:cNvPr id="26" name="Picture 6" descr="C:\Users\Owner\Pictures\Implanon.JPG"/>
          <p:cNvPicPr>
            <a:picLocks noChangeAspect="1" noChangeArrowheads="1"/>
          </p:cNvPicPr>
          <p:nvPr/>
        </p:nvPicPr>
        <p:blipFill>
          <a:blip r:embed="rId6" cstate="print"/>
          <a:srcRect l="3544" t="25957" r="776" b="31863"/>
          <a:stretch>
            <a:fillRect/>
          </a:stretch>
        </p:blipFill>
        <p:spPr bwMode="auto">
          <a:xfrm rot="5400000">
            <a:off x="5688124" y="3969060"/>
            <a:ext cx="3888432" cy="936104"/>
          </a:xfrm>
          <a:prstGeom prst="rect">
            <a:avLst/>
          </a:prstGeom>
          <a:noFill/>
        </p:spPr>
      </p:pic>
      <p:pic>
        <p:nvPicPr>
          <p:cNvPr id="13" name="Picture 5" descr="C:\Users\Owner\Pictures\220px-Kondom_gruen.jpg"/>
          <p:cNvPicPr>
            <a:picLocks noChangeAspect="1" noChangeArrowheads="1"/>
          </p:cNvPicPr>
          <p:nvPr/>
        </p:nvPicPr>
        <p:blipFill>
          <a:blip r:embed="rId7" cstate="print"/>
          <a:srcRect l="18041" t="12671" r="20105" b="14476"/>
          <a:stretch>
            <a:fillRect/>
          </a:stretch>
        </p:blipFill>
        <p:spPr bwMode="auto">
          <a:xfrm>
            <a:off x="1043608" y="2564904"/>
            <a:ext cx="2088232" cy="1656184"/>
          </a:xfrm>
          <a:prstGeom prst="rect">
            <a:avLst/>
          </a:prstGeom>
          <a:noFill/>
        </p:spPr>
      </p:pic>
      <p:sp>
        <p:nvSpPr>
          <p:cNvPr id="35" name="Obdélník 34"/>
          <p:cNvSpPr/>
          <p:nvPr/>
        </p:nvSpPr>
        <p:spPr>
          <a:xfrm>
            <a:off x="3851920" y="2060848"/>
            <a:ext cx="29523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i="1" dirty="0" smtClean="0"/>
              <a:t>Vaginální kroužek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1043608" y="2060848"/>
            <a:ext cx="12718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i="1" dirty="0" smtClean="0">
                <a:ln w="50800"/>
              </a:rPr>
              <a:t>Kondom</a:t>
            </a:r>
          </a:p>
        </p:txBody>
      </p:sp>
      <p:sp>
        <p:nvSpPr>
          <p:cNvPr id="31" name="Obdélník 30"/>
          <p:cNvSpPr/>
          <p:nvPr/>
        </p:nvSpPr>
        <p:spPr>
          <a:xfrm>
            <a:off x="899592" y="980728"/>
            <a:ext cx="37144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i="1" dirty="0" smtClean="0">
                <a:ln w="50800"/>
              </a:rPr>
              <a:t>Ochrana proti početí</a:t>
            </a:r>
          </a:p>
        </p:txBody>
      </p:sp>
      <p:sp>
        <p:nvSpPr>
          <p:cNvPr id="30" name="Obdélník 29"/>
          <p:cNvSpPr/>
          <p:nvPr/>
        </p:nvSpPr>
        <p:spPr>
          <a:xfrm>
            <a:off x="827584" y="260648"/>
            <a:ext cx="428796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i="1" dirty="0" smtClean="0">
                <a:ln w="50800"/>
                <a:solidFill>
                  <a:srgbClr val="FF0000"/>
                </a:solidFill>
              </a:rPr>
              <a:t>ANTIKONCEPCE</a:t>
            </a:r>
          </a:p>
        </p:txBody>
      </p:sp>
      <p:sp>
        <p:nvSpPr>
          <p:cNvPr id="28" name="Obdélník 27"/>
          <p:cNvSpPr/>
          <p:nvPr/>
        </p:nvSpPr>
        <p:spPr>
          <a:xfrm>
            <a:off x="7092280" y="1988840"/>
            <a:ext cx="14325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i="1" dirty="0" smtClean="0">
                <a:ln w="50800"/>
              </a:rPr>
              <a:t>Implantát</a:t>
            </a:r>
            <a:endParaRPr lang="cs-CZ" sz="2400" b="1" dirty="0"/>
          </a:p>
        </p:txBody>
      </p:sp>
      <p:sp>
        <p:nvSpPr>
          <p:cNvPr id="32" name="Obdélník 31"/>
          <p:cNvSpPr/>
          <p:nvPr/>
        </p:nvSpPr>
        <p:spPr>
          <a:xfrm>
            <a:off x="827584" y="1412776"/>
            <a:ext cx="461331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i="1" dirty="0" smtClean="0">
                <a:ln w="50800"/>
                <a:solidFill>
                  <a:srgbClr val="7030A0"/>
                </a:solidFill>
              </a:rPr>
              <a:t>Umělá antikoncepce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3923928" y="4293096"/>
            <a:ext cx="36724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i="1" dirty="0" smtClean="0">
                <a:ln w="50800"/>
              </a:rPr>
              <a:t>Hormonální antikoncepce</a:t>
            </a:r>
          </a:p>
        </p:txBody>
      </p:sp>
      <p:pic>
        <p:nvPicPr>
          <p:cNvPr id="18" name="Picture 2" descr="C:\Users\Owner\Pictures\Mirena_IntraUterine_System.jpg"/>
          <p:cNvPicPr>
            <a:picLocks noChangeAspect="1" noChangeArrowheads="1"/>
          </p:cNvPicPr>
          <p:nvPr/>
        </p:nvPicPr>
        <p:blipFill>
          <a:blip r:embed="rId8" cstate="print"/>
          <a:srcRect t="5000" r="2065" b="5000"/>
          <a:stretch>
            <a:fillRect/>
          </a:stretch>
        </p:blipFill>
        <p:spPr bwMode="auto">
          <a:xfrm>
            <a:off x="611560" y="4725144"/>
            <a:ext cx="2664296" cy="1800200"/>
          </a:xfrm>
          <a:prstGeom prst="rect">
            <a:avLst/>
          </a:prstGeom>
          <a:noFill/>
        </p:spPr>
      </p:pic>
      <p:sp>
        <p:nvSpPr>
          <p:cNvPr id="19" name="Obdélník 18"/>
          <p:cNvSpPr/>
          <p:nvPr/>
        </p:nvSpPr>
        <p:spPr>
          <a:xfrm>
            <a:off x="971600" y="4293096"/>
            <a:ext cx="27363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i="1" dirty="0" smtClean="0">
                <a:ln w="50800"/>
              </a:rPr>
              <a:t>Nitroděložní tělísko </a:t>
            </a:r>
            <a:endParaRPr lang="cs-CZ" sz="2400" b="1" dirty="0"/>
          </a:p>
        </p:txBody>
      </p:sp>
      <p:sp>
        <p:nvSpPr>
          <p:cNvPr id="22" name="Vývojový diagram: spojka 21"/>
          <p:cNvSpPr/>
          <p:nvPr/>
        </p:nvSpPr>
        <p:spPr>
          <a:xfrm flipH="1">
            <a:off x="683568" y="1700808"/>
            <a:ext cx="144016" cy="144016"/>
          </a:xfrm>
          <a:prstGeom prst="flowChartConnector">
            <a:avLst/>
          </a:prstGeom>
          <a:solidFill>
            <a:srgbClr val="E109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Owner\Pictures\LifeFrame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552" y="-457200"/>
            <a:ext cx="9753600" cy="7315200"/>
          </a:xfrm>
          <a:prstGeom prst="rect">
            <a:avLst/>
          </a:prstGeom>
          <a:noFill/>
        </p:spPr>
      </p:pic>
      <p:sp>
        <p:nvSpPr>
          <p:cNvPr id="4" name="Obdélník 3"/>
          <p:cNvSpPr/>
          <p:nvPr/>
        </p:nvSpPr>
        <p:spPr>
          <a:xfrm>
            <a:off x="395536" y="260648"/>
            <a:ext cx="263572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400" i="1" dirty="0" smtClean="0">
                <a:solidFill>
                  <a:srgbClr val="FF0000"/>
                </a:solidFill>
                <a:ea typeface="Verdana" pitchFamily="34" charset="0"/>
                <a:cs typeface="Verdana" pitchFamily="34" charset="0"/>
              </a:rPr>
              <a:t>Přírodní </a:t>
            </a:r>
            <a:endParaRPr lang="cs-CZ" sz="5400" i="1" dirty="0">
              <a:solidFill>
                <a:srgbClr val="FF00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39552" y="4077072"/>
            <a:ext cx="274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>
                <a:ln w="50800"/>
              </a:rPr>
              <a:t>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Owner\Pictures\LifeFrame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552" y="-457200"/>
            <a:ext cx="9753600" cy="7315200"/>
          </a:xfrm>
          <a:prstGeom prst="rect">
            <a:avLst/>
          </a:prstGeom>
          <a:noFill/>
        </p:spPr>
      </p:pic>
      <p:sp>
        <p:nvSpPr>
          <p:cNvPr id="4" name="Obdélník 3"/>
          <p:cNvSpPr/>
          <p:nvPr/>
        </p:nvSpPr>
        <p:spPr>
          <a:xfrm>
            <a:off x="395536" y="260648"/>
            <a:ext cx="260366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400" i="1" dirty="0" smtClean="0">
                <a:solidFill>
                  <a:srgbClr val="FF0000"/>
                </a:solidFill>
                <a:ea typeface="Verdana" pitchFamily="34" charset="0"/>
                <a:cs typeface="Verdana" pitchFamily="34" charset="0"/>
              </a:rPr>
              <a:t>Přírodní</a:t>
            </a:r>
            <a:r>
              <a:rPr lang="cs-CZ" sz="4400" i="1" dirty="0" smtClean="0">
                <a:solidFill>
                  <a:srgbClr val="FF0000"/>
                </a:solidFill>
                <a:ea typeface="Verdana" pitchFamily="34" charset="0"/>
                <a:cs typeface="Verdana" pitchFamily="34" charset="0"/>
              </a:rPr>
              <a:t> </a:t>
            </a:r>
            <a:endParaRPr lang="cs-CZ" sz="4400" i="1" dirty="0">
              <a:solidFill>
                <a:srgbClr val="FF0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95536" y="1124744"/>
            <a:ext cx="400045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i="1" dirty="0" smtClean="0">
                <a:solidFill>
                  <a:srgbClr val="7030A0"/>
                </a:solidFill>
                <a:ea typeface="Verdana" pitchFamily="34" charset="0"/>
                <a:cs typeface="Verdana" pitchFamily="34" charset="0"/>
              </a:rPr>
              <a:t>Přerušovaná soulož</a:t>
            </a:r>
          </a:p>
        </p:txBody>
      </p:sp>
      <p:sp>
        <p:nvSpPr>
          <p:cNvPr id="7" name="Vývojový diagram: spojka 6"/>
          <p:cNvSpPr/>
          <p:nvPr/>
        </p:nvSpPr>
        <p:spPr>
          <a:xfrm flipH="1">
            <a:off x="179512" y="1340768"/>
            <a:ext cx="144016" cy="144016"/>
          </a:xfrm>
          <a:prstGeom prst="flowChartConnector">
            <a:avLst/>
          </a:prstGeom>
          <a:solidFill>
            <a:srgbClr val="E109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67544" y="1772816"/>
            <a:ext cx="91450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ea typeface="Verdana" pitchFamily="34" charset="0"/>
                <a:cs typeface="Verdana" pitchFamily="34" charset="0"/>
              </a:rPr>
              <a:t>Muž vyjme penis z pochvy dříve, než začne ejakulovat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endParaRPr lang="cs-CZ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Owner\Pictures\LifeFrame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552" y="-457200"/>
            <a:ext cx="9753600" cy="7315200"/>
          </a:xfrm>
          <a:prstGeom prst="rect">
            <a:avLst/>
          </a:prstGeom>
          <a:noFill/>
        </p:spPr>
      </p:pic>
      <p:sp>
        <p:nvSpPr>
          <p:cNvPr id="4" name="Obdélník 3"/>
          <p:cNvSpPr/>
          <p:nvPr/>
        </p:nvSpPr>
        <p:spPr>
          <a:xfrm>
            <a:off x="395536" y="260648"/>
            <a:ext cx="263572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400" i="1" dirty="0" smtClean="0">
                <a:solidFill>
                  <a:srgbClr val="FF0000"/>
                </a:solidFill>
                <a:ea typeface="Verdana" pitchFamily="34" charset="0"/>
                <a:cs typeface="Verdana" pitchFamily="34" charset="0"/>
              </a:rPr>
              <a:t>Přírodní </a:t>
            </a:r>
            <a:endParaRPr lang="cs-CZ" sz="5400" i="1" dirty="0">
              <a:solidFill>
                <a:srgbClr val="FF0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95536" y="1124744"/>
            <a:ext cx="400045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i="1" dirty="0" smtClean="0">
                <a:solidFill>
                  <a:srgbClr val="7030A0"/>
                </a:solidFill>
                <a:ea typeface="Verdana" pitchFamily="34" charset="0"/>
                <a:cs typeface="Verdana" pitchFamily="34" charset="0"/>
              </a:rPr>
              <a:t>Přerušovaná soulož</a:t>
            </a:r>
          </a:p>
        </p:txBody>
      </p:sp>
      <p:sp>
        <p:nvSpPr>
          <p:cNvPr id="6" name="Vývojový diagram: spojka 5"/>
          <p:cNvSpPr/>
          <p:nvPr/>
        </p:nvSpPr>
        <p:spPr>
          <a:xfrm flipH="1">
            <a:off x="251520" y="2564904"/>
            <a:ext cx="144016" cy="144016"/>
          </a:xfrm>
          <a:prstGeom prst="flowChartConnector">
            <a:avLst/>
          </a:prstGeom>
          <a:solidFill>
            <a:srgbClr val="E109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vojový diagram: spojka 6"/>
          <p:cNvSpPr/>
          <p:nvPr/>
        </p:nvSpPr>
        <p:spPr>
          <a:xfrm flipH="1">
            <a:off x="179512" y="1340768"/>
            <a:ext cx="144016" cy="144016"/>
          </a:xfrm>
          <a:prstGeom prst="flowChartConnector">
            <a:avLst/>
          </a:prstGeom>
          <a:solidFill>
            <a:srgbClr val="E109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67544" y="1772816"/>
            <a:ext cx="91450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ea typeface="Verdana" pitchFamily="34" charset="0"/>
                <a:cs typeface="Verdana" pitchFamily="34" charset="0"/>
              </a:rPr>
              <a:t>Muž vyjme penis z pochvy dříve, než začne ejakulovat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endParaRPr lang="cs-CZ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95536" y="2276872"/>
            <a:ext cx="767325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i="1" dirty="0" smtClean="0">
                <a:solidFill>
                  <a:srgbClr val="7030A0"/>
                </a:solidFill>
                <a:ea typeface="Verdana" pitchFamily="34" charset="0"/>
                <a:cs typeface="Verdana" pitchFamily="34" charset="0"/>
              </a:rPr>
              <a:t>Sledování plodných a neplodných dnů </a:t>
            </a:r>
            <a:endParaRPr lang="cs-CZ" sz="3600" b="1" i="1" dirty="0">
              <a:solidFill>
                <a:srgbClr val="7030A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67544" y="2924944"/>
            <a:ext cx="52653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>
                <a:ea typeface="Verdana" pitchFamily="34" charset="0"/>
                <a:cs typeface="Verdana" pitchFamily="34" charset="0"/>
              </a:rPr>
              <a:t>Období, kdy nechceme otěhotnět.</a:t>
            </a:r>
          </a:p>
        </p:txBody>
      </p:sp>
      <p:pic>
        <p:nvPicPr>
          <p:cNvPr id="15" name="Picture 6" descr="C:\Users\Owner\AppData\Local\Microsoft\Windows\Temporary Internet Files\Content.IE5\JD3EBNUY\MC90034044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67165">
            <a:off x="5030014" y="3458494"/>
            <a:ext cx="2645836" cy="1896014"/>
          </a:xfrm>
          <a:prstGeom prst="rect">
            <a:avLst/>
          </a:prstGeom>
          <a:noFill/>
        </p:spPr>
      </p:pic>
      <p:pic>
        <p:nvPicPr>
          <p:cNvPr id="13" name="Picture 10" descr="C:\Users\Owner\AppData\Local\Microsoft\Windows\Temporary Internet Files\Content.IE5\35WW8DOD\MC900432664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3140968"/>
            <a:ext cx="3514700" cy="35147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Owner\Pictures\LifeFrame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" name="Obdélník 10"/>
          <p:cNvSpPr/>
          <p:nvPr/>
        </p:nvSpPr>
        <p:spPr>
          <a:xfrm>
            <a:off x="683568" y="332656"/>
            <a:ext cx="460856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400" i="1" dirty="0" smtClean="0">
                <a:ln w="50800"/>
                <a:solidFill>
                  <a:srgbClr val="FF0000"/>
                </a:solidFill>
              </a:rPr>
              <a:t>Trvalá sterilita  </a:t>
            </a:r>
          </a:p>
        </p:txBody>
      </p:sp>
      <p:pic>
        <p:nvPicPr>
          <p:cNvPr id="16" name="Picture 7" descr="C:\Users\Owner\AppData\Local\Microsoft\Windows\Temporary Internet Files\Content.IE5\GNM6X0CH\MP900182808[1].jpg"/>
          <p:cNvPicPr>
            <a:picLocks noChangeAspect="1" noChangeArrowheads="1"/>
          </p:cNvPicPr>
          <p:nvPr/>
        </p:nvPicPr>
        <p:blipFill>
          <a:blip r:embed="rId3" cstate="print"/>
          <a:srcRect b="5463"/>
          <a:stretch>
            <a:fillRect/>
          </a:stretch>
        </p:blipFill>
        <p:spPr bwMode="auto">
          <a:xfrm>
            <a:off x="3841960" y="1124744"/>
            <a:ext cx="5302040" cy="504056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7" name="Obdélník 16"/>
          <p:cNvSpPr/>
          <p:nvPr/>
        </p:nvSpPr>
        <p:spPr>
          <a:xfrm>
            <a:off x="611560" y="5373216"/>
            <a:ext cx="400443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dirty="0" smtClean="0">
                <a:ln w="50800"/>
              </a:rPr>
              <a:t>Lékařský zákrok</a:t>
            </a:r>
            <a:endParaRPr lang="cs-CZ" sz="44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Owner\Pictures\LifeFrame\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95965"/>
            <a:ext cx="9144000" cy="7853965"/>
          </a:xfrm>
          <a:prstGeom prst="rect">
            <a:avLst/>
          </a:prstGeom>
          <a:noFill/>
        </p:spPr>
      </p:pic>
      <p:pic>
        <p:nvPicPr>
          <p:cNvPr id="26" name="Picture 6" descr="C:\Users\Owner\Pictures\Implanon.JPG"/>
          <p:cNvPicPr>
            <a:picLocks noChangeAspect="1" noChangeArrowheads="1"/>
          </p:cNvPicPr>
          <p:nvPr/>
        </p:nvPicPr>
        <p:blipFill>
          <a:blip r:embed="rId4" cstate="print"/>
          <a:srcRect l="3544" t="25957" r="776" b="31863"/>
          <a:stretch>
            <a:fillRect/>
          </a:stretch>
        </p:blipFill>
        <p:spPr bwMode="auto">
          <a:xfrm rot="5400000">
            <a:off x="6048164" y="3176972"/>
            <a:ext cx="3888432" cy="936104"/>
          </a:xfrm>
          <a:prstGeom prst="rect">
            <a:avLst/>
          </a:prstGeom>
          <a:noFill/>
        </p:spPr>
      </p:pic>
      <p:sp>
        <p:nvSpPr>
          <p:cNvPr id="35" name="Obdélník 34"/>
          <p:cNvSpPr/>
          <p:nvPr/>
        </p:nvSpPr>
        <p:spPr>
          <a:xfrm>
            <a:off x="2915816" y="2276872"/>
            <a:ext cx="2448272" cy="86409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cs-CZ" sz="2400" i="1" dirty="0" smtClean="0"/>
              <a:t>Vaginální kroužek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971600" y="2276872"/>
            <a:ext cx="1271887" cy="46166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2400" i="1" dirty="0" smtClean="0">
                <a:ln w="50800"/>
              </a:rPr>
              <a:t>Kondom</a:t>
            </a:r>
          </a:p>
        </p:txBody>
      </p:sp>
      <p:sp>
        <p:nvSpPr>
          <p:cNvPr id="28" name="Obdélník 27"/>
          <p:cNvSpPr/>
          <p:nvPr/>
        </p:nvSpPr>
        <p:spPr>
          <a:xfrm>
            <a:off x="5796136" y="2276872"/>
            <a:ext cx="1432572" cy="46166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2400" i="1" dirty="0" smtClean="0">
                <a:ln w="50800"/>
              </a:rPr>
              <a:t>Implantát</a:t>
            </a:r>
            <a:endParaRPr lang="cs-CZ" sz="2400" dirty="0"/>
          </a:p>
        </p:txBody>
      </p:sp>
      <p:sp>
        <p:nvSpPr>
          <p:cNvPr id="21" name="Obdélník 20"/>
          <p:cNvSpPr/>
          <p:nvPr/>
        </p:nvSpPr>
        <p:spPr>
          <a:xfrm>
            <a:off x="3995936" y="5733256"/>
            <a:ext cx="3672408" cy="46166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cs-CZ" sz="2400" i="1" dirty="0" smtClean="0">
                <a:ln w="50800"/>
              </a:rPr>
              <a:t>Hormonální antikoncepce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827584" y="5733256"/>
            <a:ext cx="2736390" cy="461665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cs-CZ" sz="2400" i="1" dirty="0" smtClean="0">
                <a:ln w="50800"/>
              </a:rPr>
              <a:t>Nitroděložní tělísko </a:t>
            </a:r>
            <a:endParaRPr lang="cs-CZ" sz="2400" dirty="0"/>
          </a:p>
        </p:txBody>
      </p:sp>
      <p:sp>
        <p:nvSpPr>
          <p:cNvPr id="17" name="Obdélník 16"/>
          <p:cNvSpPr/>
          <p:nvPr/>
        </p:nvSpPr>
        <p:spPr>
          <a:xfrm>
            <a:off x="971600" y="476672"/>
            <a:ext cx="7124386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i="1" dirty="0" smtClean="0">
                <a:ln w="50800"/>
                <a:solidFill>
                  <a:srgbClr val="E1093C"/>
                </a:solidFill>
              </a:rPr>
              <a:t>Čarou přiřaď jednotlivé názvy</a:t>
            </a:r>
          </a:p>
          <a:p>
            <a:r>
              <a:rPr lang="cs-CZ" sz="4400" i="1" dirty="0" smtClean="0">
                <a:ln w="50800"/>
                <a:solidFill>
                  <a:srgbClr val="E1093C"/>
                </a:solidFill>
              </a:rPr>
              <a:t> k předmětům.</a:t>
            </a:r>
          </a:p>
        </p:txBody>
      </p:sp>
      <p:sp>
        <p:nvSpPr>
          <p:cNvPr id="14" name="Elipsa 13"/>
          <p:cNvSpPr/>
          <p:nvPr/>
        </p:nvSpPr>
        <p:spPr>
          <a:xfrm>
            <a:off x="2483768" y="3573016"/>
            <a:ext cx="1440160" cy="1368152"/>
          </a:xfrm>
          <a:prstGeom prst="ellipse">
            <a:avLst/>
          </a:prstGeom>
          <a:blipFill dpi="0" rotWithShape="1">
            <a:blip r:embed="rId5" cstate="print">
              <a:alphaModFix amt="98000"/>
            </a:blip>
            <a:srcRect/>
            <a:stretch>
              <a:fillRect/>
            </a:stretch>
          </a:blip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Elipsa 15"/>
          <p:cNvSpPr/>
          <p:nvPr/>
        </p:nvSpPr>
        <p:spPr>
          <a:xfrm>
            <a:off x="827584" y="3573016"/>
            <a:ext cx="1296144" cy="1296144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 w="3175"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1"/>
          <p:cNvSpPr/>
          <p:nvPr/>
        </p:nvSpPr>
        <p:spPr>
          <a:xfrm>
            <a:off x="4211960" y="3573016"/>
            <a:ext cx="1296144" cy="1224136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5940152" y="3501008"/>
            <a:ext cx="1368152" cy="1368152"/>
          </a:xfrm>
          <a:prstGeom prst="ellipse">
            <a:avLst/>
          </a:prstGeom>
          <a:blipFill>
            <a:blip r:embed="rId8" cstate="print"/>
            <a:stretch>
              <a:fillRect/>
            </a:stretch>
          </a:blip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395288" y="1773238"/>
            <a:ext cx="8229600" cy="28575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Arial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POUŽITÉ ZDROJE </a:t>
            </a:r>
            <a:endParaRPr kumimoji="0" lang="cs-CZ" sz="3200" b="1" i="0" u="none" strike="noStrike" kern="1200" cap="none" spc="0" normalizeH="0" baseline="0" noProof="0" dirty="0" smtClean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23" name="Obdélník 22"/>
          <p:cNvSpPr/>
          <p:nvPr/>
        </p:nvSpPr>
        <p:spPr>
          <a:xfrm>
            <a:off x="611560" y="2329135"/>
            <a:ext cx="25696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i="1" dirty="0" smtClean="0">
                <a:ln w="50800"/>
              </a:rPr>
              <a:t>Hormonální antikoncepce</a:t>
            </a:r>
          </a:p>
        </p:txBody>
      </p:sp>
      <p:sp>
        <p:nvSpPr>
          <p:cNvPr id="24" name="Obdélník 23"/>
          <p:cNvSpPr/>
          <p:nvPr/>
        </p:nvSpPr>
        <p:spPr>
          <a:xfrm>
            <a:off x="611560" y="2617167"/>
            <a:ext cx="77403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http://upload.wikimedia.org/wikipedia/commons/thumb/4/40/Plaquettes_de_pilule.jpg/764px-Plaquettes_de_pilule.jpg</a:t>
            </a:r>
            <a:endParaRPr lang="cs-CZ" sz="1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611560" y="3121223"/>
            <a:ext cx="12756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i="1" dirty="0" smtClean="0">
                <a:ln w="50800"/>
              </a:rPr>
              <a:t>Implantáty</a:t>
            </a:r>
            <a:endParaRPr lang="cs-CZ" dirty="0"/>
          </a:p>
        </p:txBody>
      </p:sp>
      <p:sp>
        <p:nvSpPr>
          <p:cNvPr id="26" name="Obdélník 25"/>
          <p:cNvSpPr/>
          <p:nvPr/>
        </p:nvSpPr>
        <p:spPr>
          <a:xfrm>
            <a:off x="611560" y="3409255"/>
            <a:ext cx="82809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http://upload.wikimedia.org/wikipedia/commons/thumb/1/16/Implanon.JPG/800px-Implanon.JPG</a:t>
            </a:r>
            <a:endParaRPr lang="cs-CZ" sz="1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611560" y="3913311"/>
            <a:ext cx="18324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i="1" dirty="0" smtClean="0"/>
              <a:t>Vaginální kroužek</a:t>
            </a:r>
            <a:endParaRPr lang="cs-CZ" i="1" dirty="0"/>
          </a:p>
        </p:txBody>
      </p:sp>
      <p:sp>
        <p:nvSpPr>
          <p:cNvPr id="28" name="Obdélník 27"/>
          <p:cNvSpPr/>
          <p:nvPr/>
        </p:nvSpPr>
        <p:spPr>
          <a:xfrm>
            <a:off x="611560" y="4201343"/>
            <a:ext cx="77048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http://upload.wikimedia.org/wikipedia/commons/b/bd/NuvaRing_compressed.jpg</a:t>
            </a:r>
            <a:endParaRPr lang="cs-CZ" sz="1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9" name="Vývojový diagram: spojka 28"/>
          <p:cNvSpPr/>
          <p:nvPr/>
        </p:nvSpPr>
        <p:spPr>
          <a:xfrm flipH="1">
            <a:off x="467544" y="2401143"/>
            <a:ext cx="144016" cy="144016"/>
          </a:xfrm>
          <a:prstGeom prst="flowChartConnector">
            <a:avLst/>
          </a:prstGeom>
          <a:solidFill>
            <a:srgbClr val="E109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spojka 29"/>
          <p:cNvSpPr/>
          <p:nvPr/>
        </p:nvSpPr>
        <p:spPr>
          <a:xfrm flipH="1">
            <a:off x="467544" y="3265239"/>
            <a:ext cx="144016" cy="144016"/>
          </a:xfrm>
          <a:prstGeom prst="flowChartConnector">
            <a:avLst/>
          </a:prstGeom>
          <a:solidFill>
            <a:srgbClr val="E109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ývojový diagram: spojka 30"/>
          <p:cNvSpPr/>
          <p:nvPr/>
        </p:nvSpPr>
        <p:spPr>
          <a:xfrm flipH="1">
            <a:off x="467544" y="3985319"/>
            <a:ext cx="144016" cy="144016"/>
          </a:xfrm>
          <a:prstGeom prst="flowChartConnector">
            <a:avLst/>
          </a:prstGeom>
          <a:solidFill>
            <a:srgbClr val="E109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Přímá spojovací čára 12"/>
          <p:cNvCxnSpPr/>
          <p:nvPr/>
        </p:nvCxnSpPr>
        <p:spPr>
          <a:xfrm>
            <a:off x="755576" y="548680"/>
            <a:ext cx="0" cy="59766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Users\Owner\Pictures\LifeFrame\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</p:pic>
      <p:sp>
        <p:nvSpPr>
          <p:cNvPr id="32" name="Obdélník 31"/>
          <p:cNvSpPr/>
          <p:nvPr/>
        </p:nvSpPr>
        <p:spPr>
          <a:xfrm>
            <a:off x="611560" y="2852936"/>
            <a:ext cx="74168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http://upload.wikimedia.org/wikipedia/commons/thumb/5/5e/Mirena_IntraUterine_System.jpg/220px-Mirena_IntraUterine_System.jpg</a:t>
            </a:r>
            <a:endParaRPr lang="cs-CZ" sz="1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611560" y="2492896"/>
            <a:ext cx="20227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i="1" dirty="0" smtClean="0">
                <a:ln w="50800"/>
              </a:rPr>
              <a:t>Nitroděložní tělísko </a:t>
            </a:r>
            <a:endParaRPr lang="cs-CZ" dirty="0"/>
          </a:p>
        </p:txBody>
      </p:sp>
      <p:sp>
        <p:nvSpPr>
          <p:cNvPr id="34" name="Obdélník 33"/>
          <p:cNvSpPr/>
          <p:nvPr/>
        </p:nvSpPr>
        <p:spPr>
          <a:xfrm>
            <a:off x="611560" y="3356992"/>
            <a:ext cx="9576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i="1" dirty="0" smtClean="0">
                <a:ln w="50800"/>
              </a:rPr>
              <a:t>Kondom</a:t>
            </a:r>
          </a:p>
        </p:txBody>
      </p:sp>
      <p:sp>
        <p:nvSpPr>
          <p:cNvPr id="35" name="Obdélník 34"/>
          <p:cNvSpPr/>
          <p:nvPr/>
        </p:nvSpPr>
        <p:spPr>
          <a:xfrm>
            <a:off x="611560" y="3645024"/>
            <a:ext cx="81369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http://upload.wikimedia.org/wikipedia/commons/thumb/d/d5/Kondom_gruen.jpg/220px-Kondom_gruen.jpg</a:t>
            </a:r>
            <a:endParaRPr lang="cs-CZ" sz="1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9" name="Vývojový diagram: spojka 38"/>
          <p:cNvSpPr/>
          <p:nvPr/>
        </p:nvSpPr>
        <p:spPr>
          <a:xfrm flipH="1">
            <a:off x="467544" y="3717032"/>
            <a:ext cx="144016" cy="144016"/>
          </a:xfrm>
          <a:prstGeom prst="flowChartConnector">
            <a:avLst/>
          </a:prstGeom>
          <a:solidFill>
            <a:srgbClr val="E109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Vývojový diagram: spojka 39"/>
          <p:cNvSpPr/>
          <p:nvPr/>
        </p:nvSpPr>
        <p:spPr>
          <a:xfrm flipH="1">
            <a:off x="467544" y="2636912"/>
            <a:ext cx="144016" cy="144016"/>
          </a:xfrm>
          <a:prstGeom prst="flowChartConnector">
            <a:avLst/>
          </a:prstGeom>
          <a:solidFill>
            <a:srgbClr val="E109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611560" y="4221088"/>
            <a:ext cx="26276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Teploměr, kalendář</a:t>
            </a:r>
          </a:p>
          <a:p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http://office.</a:t>
            </a:r>
            <a:r>
              <a:rPr lang="cs-CZ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microsoft.com</a:t>
            </a:r>
            <a:endParaRPr lang="cs-CZ" sz="1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2" name="Vývojový diagram: spojka 41"/>
          <p:cNvSpPr/>
          <p:nvPr/>
        </p:nvSpPr>
        <p:spPr>
          <a:xfrm flipH="1">
            <a:off x="467544" y="4365104"/>
            <a:ext cx="144016" cy="144016"/>
          </a:xfrm>
          <a:prstGeom prst="flowChartConnector">
            <a:avLst/>
          </a:prstGeom>
          <a:solidFill>
            <a:srgbClr val="E109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611560" y="4725144"/>
            <a:ext cx="85324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Sterilita</a:t>
            </a:r>
            <a:r>
              <a:rPr lang="cs-CZ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:</a:t>
            </a:r>
          </a:p>
          <a:p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http://www.</a:t>
            </a:r>
            <a:r>
              <a:rPr lang="cs-CZ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studentum.fi</a:t>
            </a:r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/</a:t>
            </a:r>
            <a:r>
              <a:rPr lang="cs-CZ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search</a:t>
            </a:r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/</a:t>
            </a:r>
            <a:r>
              <a:rPr lang="cs-CZ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laeaeketiede</a:t>
            </a:r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_</a:t>
            </a:r>
            <a:r>
              <a:rPr lang="cs-CZ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farmasia</a:t>
            </a:r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___11__.</a:t>
            </a:r>
            <a:r>
              <a:rPr lang="cs-CZ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html</a:t>
            </a:r>
            <a:endParaRPr lang="cs-CZ" sz="1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4" name="Vývojový diagram: spojka 43"/>
          <p:cNvSpPr/>
          <p:nvPr/>
        </p:nvSpPr>
        <p:spPr>
          <a:xfrm flipH="1">
            <a:off x="467544" y="4869160"/>
            <a:ext cx="144016" cy="144016"/>
          </a:xfrm>
          <a:prstGeom prst="flowChartConnector">
            <a:avLst/>
          </a:prstGeom>
          <a:solidFill>
            <a:srgbClr val="E109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Zástupný symbol pro obsah 2"/>
          <p:cNvSpPr txBox="1">
            <a:spLocks/>
          </p:cNvSpPr>
          <p:nvPr/>
        </p:nvSpPr>
        <p:spPr>
          <a:xfrm>
            <a:off x="395288" y="1773238"/>
            <a:ext cx="8229600" cy="28575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Arial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POUŽITÉ ZDROJE </a:t>
            </a:r>
            <a:endParaRPr kumimoji="0" lang="cs-CZ" sz="3200" b="1" i="0" u="none" strike="noStrike" kern="1200" cap="none" spc="0" normalizeH="0" baseline="0" noProof="0" dirty="0" smtClean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664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828</TotalTime>
  <Words>305</Words>
  <Application>Microsoft Office PowerPoint</Application>
  <PresentationFormat>Předvádění na obrazovce (4:3)</PresentationFormat>
  <Paragraphs>117</Paragraphs>
  <Slides>18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Cesta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MJ</dc:creator>
  <cp:lastModifiedBy>Dum</cp:lastModifiedBy>
  <cp:revision>88</cp:revision>
  <dcterms:created xsi:type="dcterms:W3CDTF">2013-05-05T04:57:07Z</dcterms:created>
  <dcterms:modified xsi:type="dcterms:W3CDTF">2014-09-09T12:05:59Z</dcterms:modified>
</cp:coreProperties>
</file>