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6"/>
  </p:notesMasterIdLst>
  <p:sldIdLst>
    <p:sldId id="325" r:id="rId2"/>
    <p:sldId id="319" r:id="rId3"/>
    <p:sldId id="257" r:id="rId4"/>
    <p:sldId id="317" r:id="rId5"/>
    <p:sldId id="305" r:id="rId6"/>
    <p:sldId id="306" r:id="rId7"/>
    <p:sldId id="307" r:id="rId8"/>
    <p:sldId id="260" r:id="rId9"/>
    <p:sldId id="313" r:id="rId10"/>
    <p:sldId id="272" r:id="rId11"/>
    <p:sldId id="295" r:id="rId12"/>
    <p:sldId id="315" r:id="rId13"/>
    <p:sldId id="323" r:id="rId14"/>
    <p:sldId id="31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 autoAdjust="0"/>
    <p:restoredTop sz="94607" autoAdjust="0"/>
  </p:normalViewPr>
  <p:slideViewPr>
    <p:cSldViewPr>
      <p:cViewPr varScale="1">
        <p:scale>
          <a:sx n="97" d="100"/>
          <a:sy n="97" d="100"/>
        </p:scale>
        <p:origin x="-36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0E814A-B38D-4092-9DD8-D40467043F5A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ED81F5-9190-41E8-9066-80C93357FB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2353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D81F5-9190-41E8-9066-80C93357FBD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D81F5-9190-41E8-9066-80C93357FBD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D81F5-9190-41E8-9066-80C93357FBD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812D11-2B2D-41BA-83C6-FB5D29F0FC43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812D11-2B2D-41BA-83C6-FB5D29F0FC43}" type="slidenum">
              <a:rPr lang="cs-CZ" smtClean="0"/>
              <a:pPr/>
              <a:t>9</a:t>
            </a:fld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812D11-2B2D-41BA-83C6-FB5D29F0FC43}" type="slidenum">
              <a:rPr lang="cs-CZ" smtClean="0"/>
              <a:pPr/>
              <a:t>10</a:t>
            </a:fld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D81F5-9190-41E8-9066-80C93357FBD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D81F5-9190-41E8-9066-80C93357FBD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ransition>
    <p:wipe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4.png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208845474"/>
              </p:ext>
            </p:extLst>
          </p:nvPr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VY_32_INOVACE_14_01_porod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Sexuální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Porod, narození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dítěte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Duben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látkou na téma porod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Porod, porodní doby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420888"/>
            <a:ext cx="7848872" cy="212365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4400" i="1" dirty="0" smtClean="0">
              <a:ln w="50800"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  Prezentace slouží k</a:t>
            </a:r>
          </a:p>
          <a:p>
            <a:r>
              <a:rPr lang="cs-CZ" sz="4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  výkladu nové látky</a:t>
            </a:r>
            <a:endParaRPr lang="cs-CZ" sz="4400" dirty="0"/>
          </a:p>
        </p:txBody>
      </p:sp>
      <p:sp>
        <p:nvSpPr>
          <p:cNvPr id="3" name="Elipsa 2"/>
          <p:cNvSpPr/>
          <p:nvPr/>
        </p:nvSpPr>
        <p:spPr>
          <a:xfrm>
            <a:off x="971600" y="3429000"/>
            <a:ext cx="216024" cy="216024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980728"/>
            <a:ext cx="61926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Porod</a:t>
            </a:r>
            <a:endParaRPr lang="cs-CZ" sz="7200" i="1" dirty="0">
              <a:solidFill>
                <a:schemeClr val="accent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2636912"/>
            <a:ext cx="81724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Porod donošeného plodu:</a:t>
            </a:r>
          </a:p>
          <a:p>
            <a:r>
              <a:rPr lang="cs-CZ" sz="32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ve 38. – 42. týdnu </a:t>
            </a:r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těhotenství 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C:\Users\Owner\AppData\Local\Microsoft\Windows\Temporary Internet Files\Content.IE5\GNM6X0CH\MP9004423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2539574" y="260648"/>
            <a:ext cx="6604426" cy="525658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611560" y="764704"/>
            <a:ext cx="410445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POROD</a:t>
            </a:r>
            <a:endParaRPr lang="cs-CZ" sz="6600" i="1" dirty="0">
              <a:solidFill>
                <a:schemeClr val="accent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576" y="5013176"/>
            <a:ext cx="83884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Vypuzovací</a:t>
            </a:r>
            <a:r>
              <a:rPr lang="cs-CZ" b="1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(trvá 10 - 21min)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5733256"/>
            <a:ext cx="734481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Lůžková</a:t>
            </a:r>
            <a:r>
              <a:rPr lang="cs-CZ" sz="4000" b="1" i="1" dirty="0" smtClean="0">
                <a:solidFill>
                  <a:srgbClr val="002060"/>
                </a:solidFill>
              </a:rPr>
              <a:t> </a:t>
            </a:r>
            <a:r>
              <a:rPr lang="cs-CZ" sz="4000" b="1" i="1" dirty="0" smtClean="0"/>
              <a:t>      </a:t>
            </a:r>
            <a:r>
              <a:rPr lang="cs-CZ" sz="32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(trvá 1 - 10min)</a:t>
            </a:r>
          </a:p>
        </p:txBody>
      </p:sp>
      <p:sp>
        <p:nvSpPr>
          <p:cNvPr id="13" name="Vývojový diagram: spojka 12"/>
          <p:cNvSpPr/>
          <p:nvPr/>
        </p:nvSpPr>
        <p:spPr>
          <a:xfrm flipV="1">
            <a:off x="539552" y="4653136"/>
            <a:ext cx="144016" cy="144016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 flipV="1">
            <a:off x="539552" y="5301208"/>
            <a:ext cx="144016" cy="144016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 flipV="1">
            <a:off x="539552" y="5949280"/>
            <a:ext cx="144016" cy="144016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51520" y="3501008"/>
            <a:ext cx="23920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 tři doby: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293096"/>
            <a:ext cx="83884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Otevírací</a:t>
            </a:r>
            <a:r>
              <a:rPr lang="cs-CZ" sz="2400" b="1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32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(trvá 12 i více hodin)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PALIČA.png"/>
          <p:cNvPicPr>
            <a:picLocks noChangeAspect="1"/>
          </p:cNvPicPr>
          <p:nvPr/>
        </p:nvPicPr>
        <p:blipFill>
          <a:blip r:embed="rId3" cstate="print"/>
          <a:srcRect l="2408" t="12201" r="78656" b="64699"/>
          <a:stretch>
            <a:fillRect/>
          </a:stretch>
        </p:blipFill>
        <p:spPr>
          <a:xfrm>
            <a:off x="3357554" y="1214422"/>
            <a:ext cx="4896544" cy="4248472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</p:pic>
      <p:sp>
        <p:nvSpPr>
          <p:cNvPr id="17" name="Obdélník 16"/>
          <p:cNvSpPr/>
          <p:nvPr/>
        </p:nvSpPr>
        <p:spPr>
          <a:xfrm>
            <a:off x="323528" y="5877272"/>
            <a:ext cx="936104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POČÁTEK PORODNÍCH BOLESTÍ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004048" y="5877272"/>
            <a:ext cx="2936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i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47864" y="1196752"/>
            <a:ext cx="5040560" cy="43204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3568" y="260648"/>
            <a:ext cx="52565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OTEVÍRACÍ</a:t>
            </a:r>
            <a:endParaRPr lang="cs-CZ" sz="4800" i="1" dirty="0">
              <a:solidFill>
                <a:schemeClr val="accent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Vývojový diagram: spojka 12"/>
          <p:cNvSpPr/>
          <p:nvPr/>
        </p:nvSpPr>
        <p:spPr>
          <a:xfrm>
            <a:off x="251520" y="6093296"/>
            <a:ext cx="251520" cy="216024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PALIČA.png"/>
          <p:cNvPicPr>
            <a:picLocks noChangeAspect="1"/>
          </p:cNvPicPr>
          <p:nvPr/>
        </p:nvPicPr>
        <p:blipFill>
          <a:blip r:embed="rId3" cstate="print"/>
          <a:srcRect l="24080" t="12201" r="59185" b="65555"/>
          <a:stretch>
            <a:fillRect/>
          </a:stretch>
        </p:blipFill>
        <p:spPr>
          <a:xfrm>
            <a:off x="3347864" y="1268760"/>
            <a:ext cx="4824536" cy="4038722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0" y="5517232"/>
            <a:ext cx="86764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</a:t>
            </a:r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ODTOK PLODOVÉ VODY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004048" y="5877272"/>
            <a:ext cx="2936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i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47864" y="1268760"/>
            <a:ext cx="4896544" cy="4032448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3568" y="6021288"/>
            <a:ext cx="562865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NEPRAVIDELNÉ STAHY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55576" y="404664"/>
            <a:ext cx="48965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OTEVÍRACÍ</a:t>
            </a:r>
            <a:endParaRPr lang="cs-CZ" sz="4800" i="1" dirty="0">
              <a:solidFill>
                <a:schemeClr val="accent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Vývojový diagram: spojka 14"/>
          <p:cNvSpPr/>
          <p:nvPr/>
        </p:nvSpPr>
        <p:spPr>
          <a:xfrm>
            <a:off x="323528" y="6237312"/>
            <a:ext cx="251520" cy="216024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323528" y="5733256"/>
            <a:ext cx="251520" cy="216024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PALIČA.png"/>
          <p:cNvPicPr>
            <a:picLocks noChangeAspect="1"/>
          </p:cNvPicPr>
          <p:nvPr/>
        </p:nvPicPr>
        <p:blipFill>
          <a:blip r:embed="rId3" cstate="print"/>
          <a:srcRect l="43943" t="13049" r="37886" b="65747"/>
          <a:stretch>
            <a:fillRect/>
          </a:stretch>
        </p:blipFill>
        <p:spPr>
          <a:xfrm>
            <a:off x="3347864" y="1268760"/>
            <a:ext cx="5040560" cy="4032448"/>
          </a:xfrm>
          <a:prstGeom prst="rect">
            <a:avLst/>
          </a:prstGeom>
        </p:spPr>
      </p:pic>
      <p:sp>
        <p:nvSpPr>
          <p:cNvPr id="19" name="Obdélník 18"/>
          <p:cNvSpPr/>
          <p:nvPr/>
        </p:nvSpPr>
        <p:spPr>
          <a:xfrm>
            <a:off x="5004048" y="5877272"/>
            <a:ext cx="2936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i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1560" y="5445224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OTEVÍRAJÍ </a:t>
            </a:r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 PORODNÍ CESTY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347864" y="1196752"/>
            <a:ext cx="5040560" cy="4176464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2" y="5949280"/>
            <a:ext cx="52357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PRAVIDELNÉ STAHY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827584" y="260648"/>
            <a:ext cx="45365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OTEVÍRACÍ</a:t>
            </a:r>
            <a:endParaRPr lang="cs-CZ" sz="4800" i="1" dirty="0">
              <a:solidFill>
                <a:schemeClr val="accent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Vývojový diagram: spojka 12"/>
          <p:cNvSpPr/>
          <p:nvPr/>
        </p:nvSpPr>
        <p:spPr>
          <a:xfrm>
            <a:off x="251520" y="6093296"/>
            <a:ext cx="251520" cy="216024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251520" y="5661248"/>
            <a:ext cx="251520" cy="216024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32656"/>
            <a:ext cx="424026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VYPUZOVACÍ</a:t>
            </a:r>
            <a:endParaRPr lang="cs-CZ" sz="4800" i="1" dirty="0">
              <a:solidFill>
                <a:schemeClr val="accent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88024" y="548680"/>
            <a:ext cx="28472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(10 - 21min)</a:t>
            </a:r>
            <a:endParaRPr lang="cs-CZ" sz="32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75856" y="1124744"/>
            <a:ext cx="5040560" cy="4392488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PALIČA.png"/>
          <p:cNvPicPr>
            <a:picLocks noChangeAspect="1"/>
          </p:cNvPicPr>
          <p:nvPr/>
        </p:nvPicPr>
        <p:blipFill>
          <a:blip r:embed="rId3" cstate="print"/>
          <a:srcRect l="2408" t="38451" r="81151" b="39500"/>
          <a:stretch>
            <a:fillRect/>
          </a:stretch>
        </p:blipFill>
        <p:spPr>
          <a:xfrm>
            <a:off x="3347864" y="1196752"/>
            <a:ext cx="4956551" cy="424847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83568" y="5733256"/>
            <a:ext cx="68123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DÍTĚ SE TLAČÍ HLAVOU VEN</a:t>
            </a:r>
          </a:p>
        </p:txBody>
      </p:sp>
      <p:sp>
        <p:nvSpPr>
          <p:cNvPr id="8" name="Vývojový diagram: spojka 7"/>
          <p:cNvSpPr/>
          <p:nvPr/>
        </p:nvSpPr>
        <p:spPr>
          <a:xfrm>
            <a:off x="251520" y="5877272"/>
            <a:ext cx="251520" cy="216024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32656"/>
            <a:ext cx="424026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VYPUZOVACÍ</a:t>
            </a:r>
            <a:endParaRPr lang="cs-CZ" sz="4800" i="1" dirty="0">
              <a:solidFill>
                <a:schemeClr val="accent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88024" y="548680"/>
            <a:ext cx="28472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(10 - 21min)</a:t>
            </a:r>
            <a:endParaRPr lang="cs-CZ" sz="32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31840" y="1340768"/>
            <a:ext cx="5040560" cy="4536504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PALIČA.png"/>
          <p:cNvPicPr>
            <a:picLocks noChangeAspect="1"/>
          </p:cNvPicPr>
          <p:nvPr/>
        </p:nvPicPr>
        <p:blipFill>
          <a:blip r:embed="rId3" cstate="print"/>
          <a:srcRect l="23602" t="37401" r="57361" b="39500"/>
          <a:stretch>
            <a:fillRect/>
          </a:stretch>
        </p:blipFill>
        <p:spPr>
          <a:xfrm>
            <a:off x="3214678" y="1214422"/>
            <a:ext cx="5000660" cy="4500594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</p:pic>
      <p:sp>
        <p:nvSpPr>
          <p:cNvPr id="7" name="Obdélník 6"/>
          <p:cNvSpPr/>
          <p:nvPr/>
        </p:nvSpPr>
        <p:spPr>
          <a:xfrm>
            <a:off x="899592" y="5877272"/>
            <a:ext cx="32752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UŽ JE VENKU</a:t>
            </a:r>
          </a:p>
        </p:txBody>
      </p:sp>
      <p:sp>
        <p:nvSpPr>
          <p:cNvPr id="8" name="Vývojový diagram: spojka 7"/>
          <p:cNvSpPr/>
          <p:nvPr/>
        </p:nvSpPr>
        <p:spPr>
          <a:xfrm>
            <a:off x="611560" y="6093296"/>
            <a:ext cx="251520" cy="216024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332656"/>
            <a:ext cx="579036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tady mne máte!</a:t>
            </a:r>
            <a:endParaRPr lang="cs-CZ" sz="4800" i="1" dirty="0">
              <a:solidFill>
                <a:schemeClr val="accent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81922" name="Picture 2" descr="C:\Users\Owner\Pictures\dogum1sg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196752"/>
            <a:ext cx="3953356" cy="424847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39552" y="4797152"/>
            <a:ext cx="6290505" cy="2308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 KRVE</a:t>
            </a:r>
          </a:p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KŘIČÍM A PRVNĚ DÝCHÁM</a:t>
            </a:r>
          </a:p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JEŠTĚ UVÁZAT PUPEČNÍK</a:t>
            </a:r>
          </a:p>
          <a:p>
            <a:endParaRPr lang="cs-CZ" sz="36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Vývojový diagram: spojka 8"/>
          <p:cNvSpPr/>
          <p:nvPr/>
        </p:nvSpPr>
        <p:spPr>
          <a:xfrm>
            <a:off x="251520" y="6093296"/>
            <a:ext cx="251520" cy="216024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251520" y="5013176"/>
            <a:ext cx="251520" cy="216024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251520" y="5589240"/>
            <a:ext cx="251520" cy="216024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55576" y="260648"/>
            <a:ext cx="35283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LŮŽKOVÁ</a:t>
            </a:r>
            <a:endParaRPr lang="cs-CZ" sz="5400" i="1" dirty="0">
              <a:solidFill>
                <a:schemeClr val="accent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Obrázek 4" descr="PALIČA.png"/>
          <p:cNvPicPr>
            <a:picLocks noChangeAspect="1"/>
          </p:cNvPicPr>
          <p:nvPr/>
        </p:nvPicPr>
        <p:blipFill>
          <a:blip r:embed="rId3" cstate="print"/>
          <a:srcRect l="14168" t="65351" r="72263" b="19550"/>
          <a:stretch>
            <a:fillRect/>
          </a:stretch>
        </p:blipFill>
        <p:spPr>
          <a:xfrm>
            <a:off x="3571868" y="1142984"/>
            <a:ext cx="5000660" cy="4507637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</p:pic>
      <p:sp>
        <p:nvSpPr>
          <p:cNvPr id="10" name="Obdélník 9"/>
          <p:cNvSpPr/>
          <p:nvPr/>
        </p:nvSpPr>
        <p:spPr>
          <a:xfrm>
            <a:off x="971600" y="5877272"/>
            <a:ext cx="563327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VYPUZENÍ PLACENTY</a:t>
            </a:r>
            <a:endParaRPr lang="cs-CZ" sz="4000" i="1" dirty="0">
              <a:solidFill>
                <a:srgbClr val="002060"/>
              </a:solidFill>
            </a:endParaRPr>
          </a:p>
        </p:txBody>
      </p:sp>
      <p:sp>
        <p:nvSpPr>
          <p:cNvPr id="11" name="Vývojový diagram: spojka 10"/>
          <p:cNvSpPr/>
          <p:nvPr/>
        </p:nvSpPr>
        <p:spPr>
          <a:xfrm>
            <a:off x="539552" y="6093296"/>
            <a:ext cx="251520" cy="216024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PALIČA.png"/>
          <p:cNvPicPr>
            <a:picLocks noChangeAspect="1"/>
          </p:cNvPicPr>
          <p:nvPr/>
        </p:nvPicPr>
        <p:blipFill>
          <a:blip r:embed="rId2" cstate="print"/>
          <a:srcRect l="37535" t="66086" r="52897" b="20518"/>
          <a:stretch>
            <a:fillRect/>
          </a:stretch>
        </p:blipFill>
        <p:spPr>
          <a:xfrm>
            <a:off x="3419872" y="1412776"/>
            <a:ext cx="5040560" cy="4536504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</p:pic>
      <p:sp>
        <p:nvSpPr>
          <p:cNvPr id="10" name="Obdélník 9"/>
          <p:cNvSpPr/>
          <p:nvPr/>
        </p:nvSpPr>
        <p:spPr>
          <a:xfrm>
            <a:off x="1331640" y="5949280"/>
            <a:ext cx="51924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PLACENTA JE VENKU </a:t>
            </a:r>
            <a:endParaRPr lang="cs-CZ" sz="3600" b="1" i="1" dirty="0">
              <a:solidFill>
                <a:srgbClr val="002060"/>
              </a:solidFill>
            </a:endParaRPr>
          </a:p>
        </p:txBody>
      </p:sp>
      <p:pic>
        <p:nvPicPr>
          <p:cNvPr id="11" name="Picture 2" descr="C:\Users\Owner\Pictures\images.jpg"/>
          <p:cNvPicPr>
            <a:picLocks noChangeAspect="1" noChangeArrowheads="1"/>
          </p:cNvPicPr>
          <p:nvPr/>
        </p:nvPicPr>
        <p:blipFill>
          <a:blip r:embed="rId3" cstate="print"/>
          <a:srcRect l="2919" t="11691" r="9515" b="6475"/>
          <a:stretch>
            <a:fillRect/>
          </a:stretch>
        </p:blipFill>
        <p:spPr bwMode="auto">
          <a:xfrm>
            <a:off x="3203848" y="1484784"/>
            <a:ext cx="5414184" cy="4536504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</p:spPr>
      </p:pic>
      <p:sp>
        <p:nvSpPr>
          <p:cNvPr id="12" name="Vývojový diagram: spojka 11"/>
          <p:cNvSpPr/>
          <p:nvPr/>
        </p:nvSpPr>
        <p:spPr>
          <a:xfrm>
            <a:off x="827584" y="6093296"/>
            <a:ext cx="251520" cy="216024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27584" y="260648"/>
            <a:ext cx="526265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POROD KONČÍ</a:t>
            </a:r>
            <a:endParaRPr lang="cs-CZ" sz="5400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86182" y="1714488"/>
            <a:ext cx="726737" cy="7653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572000" y="1928802"/>
            <a:ext cx="64294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357422" y="1714488"/>
            <a:ext cx="57150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5400000">
            <a:off x="2857488" y="1643050"/>
            <a:ext cx="1000132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Owner\Pictures\images.jpg"/>
          <p:cNvPicPr>
            <a:picLocks noChangeAspect="1" noChangeArrowheads="1"/>
          </p:cNvPicPr>
          <p:nvPr/>
        </p:nvPicPr>
        <p:blipFill>
          <a:blip r:embed="rId3" cstate="print"/>
          <a:srcRect l="2919" t="11691" r="9515" b="6475"/>
          <a:stretch>
            <a:fillRect/>
          </a:stretch>
        </p:blipFill>
        <p:spPr bwMode="auto">
          <a:xfrm>
            <a:off x="714348" y="1571612"/>
            <a:ext cx="1428760" cy="107157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5286380" y="1714488"/>
            <a:ext cx="642942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929454" y="1714488"/>
            <a:ext cx="642942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643834" y="1857364"/>
            <a:ext cx="642942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00760" y="1785926"/>
            <a:ext cx="85725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2" descr="C:\Users\Owner\Pictures\dogum1sg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5214950"/>
            <a:ext cx="1214446" cy="109079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571736" y="5643578"/>
            <a:ext cx="500066" cy="6939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14678" y="5500702"/>
            <a:ext cx="57150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5400000">
            <a:off x="1758114" y="5457068"/>
            <a:ext cx="91286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57620" y="5715016"/>
            <a:ext cx="428628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00628" y="5572140"/>
            <a:ext cx="64294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715008" y="5500702"/>
            <a:ext cx="571504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357686" y="5500702"/>
            <a:ext cx="57150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3835" y="5286389"/>
            <a:ext cx="42862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357950" y="5786454"/>
            <a:ext cx="57150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 rot="5400000">
            <a:off x="6858016" y="5572140"/>
            <a:ext cx="857256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143900" y="5500702"/>
            <a:ext cx="57150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 rot="5400000">
            <a:off x="5580047" y="4278341"/>
            <a:ext cx="6271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 descr="PALIČA.png"/>
          <p:cNvPicPr>
            <a:picLocks noChangeAspect="1"/>
          </p:cNvPicPr>
          <p:nvPr/>
        </p:nvPicPr>
        <p:blipFill>
          <a:blip r:embed="rId5" cstate="print"/>
          <a:srcRect l="2408" t="38451" r="81151" b="39500"/>
          <a:stretch>
            <a:fillRect/>
          </a:stretch>
        </p:blipFill>
        <p:spPr>
          <a:xfrm>
            <a:off x="1857356" y="4000504"/>
            <a:ext cx="1357322" cy="1163419"/>
          </a:xfrm>
          <a:prstGeom prst="rect">
            <a:avLst/>
          </a:prstGeom>
        </p:spPr>
      </p:pic>
      <p:sp>
        <p:nvSpPr>
          <p:cNvPr id="27" name="Obdélník 26"/>
          <p:cNvSpPr/>
          <p:nvPr/>
        </p:nvSpPr>
        <p:spPr>
          <a:xfrm>
            <a:off x="4071934" y="4286256"/>
            <a:ext cx="571504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428992" y="4286256"/>
            <a:ext cx="571504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 rot="5400000">
            <a:off x="4714876" y="4357694"/>
            <a:ext cx="857256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6357950" y="4071942"/>
            <a:ext cx="785818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9" descr="C:\Users\Owner\AppData\Local\Microsoft\Windows\Temporary Internet Files\Content.IE5\V3KW042H\MP90040960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71604" y="2857496"/>
            <a:ext cx="1500198" cy="1159244"/>
          </a:xfrm>
          <a:prstGeom prst="rect">
            <a:avLst/>
          </a:prstGeom>
          <a:noFill/>
        </p:spPr>
      </p:pic>
      <p:sp>
        <p:nvSpPr>
          <p:cNvPr id="41" name="Obdélník 40"/>
          <p:cNvSpPr/>
          <p:nvPr/>
        </p:nvSpPr>
        <p:spPr>
          <a:xfrm>
            <a:off x="3214678" y="2928934"/>
            <a:ext cx="57150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857620" y="3143248"/>
            <a:ext cx="428628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000628" y="3000372"/>
            <a:ext cx="64294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715008" y="2928934"/>
            <a:ext cx="571504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357686" y="2928934"/>
            <a:ext cx="57150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7643835" y="2714621"/>
            <a:ext cx="42862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357950" y="3214686"/>
            <a:ext cx="57150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rot="5400000">
            <a:off x="6858016" y="3000372"/>
            <a:ext cx="857256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8143900" y="2928934"/>
            <a:ext cx="57150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214678" y="2928934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endParaRPr lang="cs-CZ" sz="3600" dirty="0"/>
          </a:p>
        </p:txBody>
      </p:sp>
      <p:sp>
        <p:nvSpPr>
          <p:cNvPr id="53" name="Obdélník 52"/>
          <p:cNvSpPr/>
          <p:nvPr/>
        </p:nvSpPr>
        <p:spPr>
          <a:xfrm>
            <a:off x="4429124" y="3000372"/>
            <a:ext cx="5453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</a:t>
            </a:r>
            <a:endParaRPr lang="cs-CZ" sz="3600" dirty="0"/>
          </a:p>
        </p:txBody>
      </p:sp>
      <p:sp>
        <p:nvSpPr>
          <p:cNvPr id="54" name="Obdélník 53"/>
          <p:cNvSpPr/>
          <p:nvPr/>
        </p:nvSpPr>
        <p:spPr>
          <a:xfrm>
            <a:off x="6357950" y="3214686"/>
            <a:ext cx="5757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</a:t>
            </a:r>
            <a:endParaRPr lang="cs-CZ" sz="3600" dirty="0"/>
          </a:p>
        </p:txBody>
      </p:sp>
      <p:sp>
        <p:nvSpPr>
          <p:cNvPr id="55" name="Obdélník 54"/>
          <p:cNvSpPr/>
          <p:nvPr/>
        </p:nvSpPr>
        <p:spPr>
          <a:xfrm>
            <a:off x="7572396" y="2786058"/>
            <a:ext cx="5180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  <a:endParaRPr lang="cs-CZ" sz="3600" dirty="0"/>
          </a:p>
        </p:txBody>
      </p:sp>
      <p:sp>
        <p:nvSpPr>
          <p:cNvPr id="56" name="Obdélník 55"/>
          <p:cNvSpPr/>
          <p:nvPr/>
        </p:nvSpPr>
        <p:spPr>
          <a:xfrm>
            <a:off x="4071934" y="4429132"/>
            <a:ext cx="57740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</a:t>
            </a:r>
            <a:endParaRPr lang="cs-CZ" sz="3600" dirty="0"/>
          </a:p>
        </p:txBody>
      </p:sp>
      <p:sp>
        <p:nvSpPr>
          <p:cNvPr id="57" name="Obdélník 56"/>
          <p:cNvSpPr/>
          <p:nvPr/>
        </p:nvSpPr>
        <p:spPr>
          <a:xfrm>
            <a:off x="6429388" y="4214818"/>
            <a:ext cx="56778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</a:t>
            </a:r>
            <a:endParaRPr lang="cs-CZ" sz="3600" dirty="0"/>
          </a:p>
        </p:txBody>
      </p:sp>
      <p:sp>
        <p:nvSpPr>
          <p:cNvPr id="58" name="Obdélník 57"/>
          <p:cNvSpPr/>
          <p:nvPr/>
        </p:nvSpPr>
        <p:spPr>
          <a:xfrm>
            <a:off x="8215338" y="5643578"/>
            <a:ext cx="5180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  <a:endParaRPr lang="cs-CZ" sz="3600" dirty="0"/>
          </a:p>
        </p:txBody>
      </p:sp>
      <p:sp>
        <p:nvSpPr>
          <p:cNvPr id="59" name="Obdélník 58"/>
          <p:cNvSpPr/>
          <p:nvPr/>
        </p:nvSpPr>
        <p:spPr>
          <a:xfrm>
            <a:off x="1928794" y="5429264"/>
            <a:ext cx="5757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</a:t>
            </a:r>
            <a:endParaRPr lang="cs-CZ" sz="3600" dirty="0"/>
          </a:p>
        </p:txBody>
      </p:sp>
      <p:sp>
        <p:nvSpPr>
          <p:cNvPr id="60" name="Obdélník 59"/>
          <p:cNvSpPr/>
          <p:nvPr/>
        </p:nvSpPr>
        <p:spPr>
          <a:xfrm>
            <a:off x="3786182" y="5715016"/>
            <a:ext cx="57740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</a:t>
            </a:r>
            <a:endParaRPr lang="cs-CZ" sz="3600" dirty="0"/>
          </a:p>
        </p:txBody>
      </p:sp>
      <p:sp>
        <p:nvSpPr>
          <p:cNvPr id="61" name="Obdélník 60"/>
          <p:cNvSpPr/>
          <p:nvPr/>
        </p:nvSpPr>
        <p:spPr>
          <a:xfrm>
            <a:off x="4357686" y="5572140"/>
            <a:ext cx="5453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</a:t>
            </a:r>
            <a:endParaRPr lang="cs-CZ" sz="3600" dirty="0"/>
          </a:p>
        </p:txBody>
      </p:sp>
      <p:sp>
        <p:nvSpPr>
          <p:cNvPr id="62" name="Obdélník 61"/>
          <p:cNvSpPr/>
          <p:nvPr/>
        </p:nvSpPr>
        <p:spPr>
          <a:xfrm>
            <a:off x="6357950" y="5786454"/>
            <a:ext cx="5004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</a:t>
            </a:r>
            <a:endParaRPr lang="cs-CZ" sz="3600" dirty="0"/>
          </a:p>
        </p:txBody>
      </p:sp>
      <p:sp>
        <p:nvSpPr>
          <p:cNvPr id="64" name="Obdélník 63"/>
          <p:cNvSpPr/>
          <p:nvPr/>
        </p:nvSpPr>
        <p:spPr>
          <a:xfrm>
            <a:off x="3143240" y="1714488"/>
            <a:ext cx="47961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endParaRPr lang="cs-CZ" sz="3600" dirty="0"/>
          </a:p>
        </p:txBody>
      </p:sp>
      <p:sp>
        <p:nvSpPr>
          <p:cNvPr id="65" name="Obdélník 64"/>
          <p:cNvSpPr/>
          <p:nvPr/>
        </p:nvSpPr>
        <p:spPr>
          <a:xfrm>
            <a:off x="5357818" y="1857364"/>
            <a:ext cx="5004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</a:t>
            </a:r>
            <a:endParaRPr lang="cs-CZ" sz="3600" dirty="0"/>
          </a:p>
        </p:txBody>
      </p:sp>
      <p:sp>
        <p:nvSpPr>
          <p:cNvPr id="66" name="Obdélník 65"/>
          <p:cNvSpPr/>
          <p:nvPr/>
        </p:nvSpPr>
        <p:spPr>
          <a:xfrm>
            <a:off x="7072330" y="1785926"/>
            <a:ext cx="4988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</a:t>
            </a:r>
            <a:endParaRPr lang="cs-CZ" sz="3600" dirty="0"/>
          </a:p>
        </p:txBody>
      </p:sp>
      <p:sp>
        <p:nvSpPr>
          <p:cNvPr id="67" name="Obdélník 66"/>
          <p:cNvSpPr/>
          <p:nvPr/>
        </p:nvSpPr>
        <p:spPr>
          <a:xfrm>
            <a:off x="1428728" y="571480"/>
            <a:ext cx="537518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SPRÁVNĚ  DOPLŇTE</a:t>
            </a:r>
            <a:endParaRPr lang="cs-CZ" sz="36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3484124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POROD: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http://skolajecna.cz/biologie/Images/Textbook/Big/0120000/00199.png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3988180"/>
            <a:ext cx="799288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PLACENTA: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https://encryptedtbn3.gstatic.com/images?q=tbn:ANd9GcTe7bx6nxdy0aF0jiJh4HOXvhLoJRfuc7teltRyVPpzM6JWUhTyNw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2548020"/>
            <a:ext cx="813690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TĚHOTNÁ: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:C:\Users\Owner\AppData\Local\Microsoft\Windows\Temporary Internet 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\Content.IE5\Q35GV4A6\MP900442384[1].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Vývojový diagram: spojka 5"/>
          <p:cNvSpPr/>
          <p:nvPr/>
        </p:nvSpPr>
        <p:spPr>
          <a:xfrm>
            <a:off x="683568" y="2836052"/>
            <a:ext cx="144016" cy="144016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683568" y="3556132"/>
            <a:ext cx="144016" cy="144016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683568" y="4132196"/>
            <a:ext cx="144016" cy="144016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57224" y="4705980"/>
            <a:ext cx="95726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TÁTA A DÍTĚ: 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http://www.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svetrozvoje.cz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/osobni-rozvoj-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dusevno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mezilidske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-vztahy/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tata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-u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-porodu-a186-600x600.jpg?default=no-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photo.jpg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Vývojový diagram: spojka 12"/>
          <p:cNvSpPr/>
          <p:nvPr/>
        </p:nvSpPr>
        <p:spPr>
          <a:xfrm>
            <a:off x="714348" y="4777418"/>
            <a:ext cx="144016" cy="144016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FDC3F2"/>
      </a:accent1>
      <a:accent2>
        <a:srgbClr val="F96FEF"/>
      </a:accent2>
      <a:accent3>
        <a:srgbClr val="BA2AA9"/>
      </a:accent3>
      <a:accent4>
        <a:srgbClr val="901CC4"/>
      </a:accent4>
      <a:accent5>
        <a:srgbClr val="7CCA62"/>
      </a:accent5>
      <a:accent6>
        <a:srgbClr val="A5C249"/>
      </a:accent6>
      <a:hlink>
        <a:srgbClr val="E2D700"/>
      </a:hlink>
      <a:folHlink>
        <a:srgbClr val="757BE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588</TotalTime>
  <Words>254</Words>
  <Application>Microsoft Office PowerPoint</Application>
  <PresentationFormat>Předvádění na obrazovce (4:3)</PresentationFormat>
  <Paragraphs>97</Paragraphs>
  <Slides>14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Dum</cp:lastModifiedBy>
  <cp:revision>76</cp:revision>
  <dcterms:created xsi:type="dcterms:W3CDTF">2013-05-11T17:06:03Z</dcterms:created>
  <dcterms:modified xsi:type="dcterms:W3CDTF">2014-09-09T09:13:05Z</dcterms:modified>
</cp:coreProperties>
</file>