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lueplanetbiomes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06729079"/>
              </p:ext>
            </p:extLst>
          </p:nvPr>
        </p:nvGraphicFramePr>
        <p:xfrm>
          <a:off x="539552" y="1691774"/>
          <a:ext cx="8064896" cy="4892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VY_12_INOVACE_122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Rostliny a živočichové v Evropě</a:t>
                      </a:r>
                      <a:r>
                        <a:rPr lang="cs-CZ" sz="1400" baseline="0" dirty="0" smtClean="0"/>
                        <a:t> – Tundra, Pásmo lesů, Step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pásmem tundry, pásmem lesů a stepí, výskytem rostlin a živočichů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03.06.2013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2361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a živočichové v Evropě - Tundra, Pásmo lesů, Step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endParaRPr lang="cs-CZ" sz="2400" b="1" u="sng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cs-CZ" sz="2400" b="1" u="sng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cs-CZ" sz="2400" b="1" u="sng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cs-CZ" sz="2400" b="1" u="sng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2400" b="1" u="sng" dirty="0" smtClean="0">
                <a:solidFill>
                  <a:schemeClr val="accent3">
                    <a:lumMod val="75000"/>
                  </a:schemeClr>
                </a:solidFill>
              </a:rPr>
              <a:t>Tundra</a:t>
            </a:r>
            <a:r>
              <a:rPr lang="cs-CZ" sz="2400" b="1" dirty="0" smtClean="0"/>
              <a:t> je nejsevernější částí pevniny. Kromě měchů a lišejníků je krajina porostlá travou, zakrslými břízami a vrbami. Typickým zvířetem této krajiny je sob.</a:t>
            </a:r>
          </a:p>
          <a:p>
            <a:pPr marL="0" indent="0" algn="just">
              <a:buNone/>
            </a:pPr>
            <a:endParaRPr lang="cs-CZ" sz="2400" b="1" dirty="0"/>
          </a:p>
        </p:txBody>
      </p:sp>
      <p:pic>
        <p:nvPicPr>
          <p:cNvPr id="4" name="Picture 2" descr="http://upload.wikimedia.org/wikipedia/commons/a/a5/800px-Map-Tund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762000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7701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a živočichové v Evropě - Tundra, Pásmo lesů, Step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Pásmo lesů </a:t>
            </a:r>
            <a:r>
              <a:rPr lang="cs-CZ" sz="2400" b="1" dirty="0" smtClean="0"/>
              <a:t>se rozkládá jižně od tunder.</a:t>
            </a:r>
          </a:p>
          <a:p>
            <a:pPr marL="0" indent="0" algn="ctr">
              <a:buNone/>
            </a:pPr>
            <a:r>
              <a:rPr lang="cs-CZ" sz="2400" b="1" dirty="0" smtClean="0"/>
              <a:t>Pásmo převážně jehličnatých lesů (smrky, borovice) nazýváme </a:t>
            </a:r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</a:t>
            </a:r>
            <a:r>
              <a:rPr lang="cs-CZ" sz="2400" b="1" dirty="0" smtClean="0"/>
              <a:t>. Žije zde medvěd hnědý, los, tetřev, rys.</a:t>
            </a:r>
            <a:endParaRPr lang="cs-CZ" sz="2400" b="1" dirty="0"/>
          </a:p>
        </p:txBody>
      </p:sp>
      <p:pic>
        <p:nvPicPr>
          <p:cNvPr id="5" name="Picture 3" descr="C:\Users\Sborovna\AppData\Local\Microsoft\Windows\Temporary Internet Files\Content.IE5\SSHZL6F6\MC900229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129" y="2470087"/>
            <a:ext cx="2571360" cy="170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borovna\AppData\Local\Microsoft\Windows\Temporary Internet Files\Content.IE5\A93KYU9T\MP900442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72744"/>
            <a:ext cx="32403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Sborovna\AppData\Local\Microsoft\Windows\Temporary Internet Files\Content.IE5\SSHZL6F6\MP9004252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24944"/>
            <a:ext cx="2043975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http://upload.wikimedia.org/wikipedia/commons/f/f5/Tetrao_urogallus_tj%C3%A4der.jpe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0986" y="4339375"/>
            <a:ext cx="1628503" cy="182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3014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a živočichové v Evropě - Tundra, Pásmo lesů, Step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Jehličnaté lesy přecházejí do pásma </a:t>
            </a:r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lesů smíšených</a:t>
            </a:r>
            <a:r>
              <a:rPr lang="cs-CZ" sz="2400" b="1" dirty="0" smtClean="0"/>
              <a:t> (smrk, borovice, duby, buky).</a:t>
            </a:r>
          </a:p>
          <a:p>
            <a:pPr marL="0" indent="0" algn="just">
              <a:buNone/>
            </a:pPr>
            <a:r>
              <a:rPr lang="cs-CZ" sz="2400" b="1" dirty="0" smtClean="0"/>
              <a:t>Dále k jihu do </a:t>
            </a:r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lesů listnatých </a:t>
            </a:r>
          </a:p>
          <a:p>
            <a:pPr marL="0" indent="0" algn="just">
              <a:buNone/>
            </a:pPr>
            <a:r>
              <a:rPr lang="cs-CZ" sz="2400" b="1" dirty="0" smtClean="0"/>
              <a:t>(dub, buk, javor, jírovec).</a:t>
            </a:r>
          </a:p>
          <a:p>
            <a:pPr marL="0" indent="0" algn="just">
              <a:buNone/>
            </a:pPr>
            <a:r>
              <a:rPr lang="cs-CZ" sz="2400" b="1" dirty="0" smtClean="0"/>
              <a:t>V těchto lesích žije jelen, srnec, </a:t>
            </a:r>
          </a:p>
          <a:p>
            <a:pPr marL="0" indent="0" algn="just">
              <a:buNone/>
            </a:pPr>
            <a:r>
              <a:rPr lang="cs-CZ" sz="2400" b="1" dirty="0" smtClean="0"/>
              <a:t>prase divoké, liška.</a:t>
            </a:r>
          </a:p>
          <a:p>
            <a:pPr marL="0" indent="0" algn="just">
              <a:buNone/>
            </a:pPr>
            <a:endParaRPr lang="cs-CZ" sz="2400" b="1" dirty="0"/>
          </a:p>
          <a:p>
            <a:pPr marL="0" indent="0" algn="just">
              <a:buNone/>
            </a:pPr>
            <a:endParaRPr lang="cs-CZ" sz="2400" b="1" dirty="0"/>
          </a:p>
        </p:txBody>
      </p:sp>
      <p:pic>
        <p:nvPicPr>
          <p:cNvPr id="3074" name="Picture 2" descr="C:\Users\Sborovna\AppData\Local\Microsoft\Windows\Temporary Internet Files\Content.IE5\CWOUPOS3\MP9004010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51436"/>
            <a:ext cx="3246864" cy="2163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borovna\AppData\Local\Microsoft\Windows\Temporary Internet Files\Content.IE5\BC1TSUD7\MC9003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8218" y="4701371"/>
            <a:ext cx="1851660" cy="74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borovna\AppData\Local\Microsoft\Windows\Temporary Internet Files\Content.IE5\CWOUPOS3\MP900401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23990"/>
            <a:ext cx="2484500" cy="248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0754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778098"/>
          </a:xfrm>
        </p:spPr>
        <p:txBody>
          <a:bodyPr>
            <a:no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a živočichové v Evropě - Tundra, Pásmo lesů, Step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458799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cs-CZ" sz="2000" b="1" dirty="0" smtClean="0"/>
          </a:p>
          <a:p>
            <a:pPr marL="0" indent="0" algn="just">
              <a:buNone/>
            </a:pPr>
            <a:r>
              <a:rPr lang="cs-CZ" sz="2000" b="1" dirty="0" smtClean="0"/>
              <a:t>Na jihovýchodě Evropy se nachází oblast 		</a:t>
            </a:r>
          </a:p>
          <a:p>
            <a:pPr marL="0" indent="0" algn="just">
              <a:buNone/>
            </a:pPr>
            <a:r>
              <a:rPr lang="cs-CZ" sz="2000" b="1" dirty="0" smtClean="0"/>
              <a:t>se začínajícím nedostatkem vody – </a:t>
            </a:r>
            <a:r>
              <a:rPr lang="cs-CZ" sz="2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</a:t>
            </a:r>
            <a:r>
              <a:rPr lang="cs-CZ" sz="2000" b="1" dirty="0" smtClean="0"/>
              <a:t>.</a:t>
            </a:r>
          </a:p>
          <a:p>
            <a:pPr marL="0" indent="0" algn="just">
              <a:buNone/>
            </a:pPr>
            <a:r>
              <a:rPr lang="cs-CZ" sz="2000" b="1" dirty="0" smtClean="0"/>
              <a:t>Typickým zvířetem této krajiny je sysel. </a:t>
            </a:r>
          </a:p>
          <a:p>
            <a:pPr marL="0" indent="0" algn="just">
              <a:buNone/>
            </a:pPr>
            <a:endParaRPr lang="cs-CZ" sz="2000" b="1" dirty="0" smtClean="0"/>
          </a:p>
          <a:p>
            <a:pPr marL="0" indent="0" algn="just">
              <a:buNone/>
            </a:pPr>
            <a:endParaRPr lang="cs-CZ" sz="2000" b="1" dirty="0" smtClean="0"/>
          </a:p>
          <a:p>
            <a:pPr marL="0" indent="0" algn="just">
              <a:buNone/>
            </a:pPr>
            <a:r>
              <a:rPr lang="cs-CZ" sz="2000" b="1" dirty="0"/>
              <a:t>V</a:t>
            </a:r>
            <a:r>
              <a:rPr lang="cs-CZ" sz="2000" b="1" dirty="0" smtClean="0"/>
              <a:t> krajině s porostem suchomilné trávy 		</a:t>
            </a:r>
          </a:p>
          <a:p>
            <a:pPr marL="0" indent="0" algn="just">
              <a:buNone/>
            </a:pPr>
            <a:r>
              <a:rPr lang="cs-CZ" sz="2000" b="1" dirty="0" smtClean="0"/>
              <a:t>došlo vlivem činnosti člověka ke změnám </a:t>
            </a:r>
          </a:p>
          <a:p>
            <a:pPr marL="0" indent="0" algn="just">
              <a:buNone/>
            </a:pPr>
            <a:r>
              <a:rPr lang="cs-CZ" sz="2000" b="1" dirty="0" smtClean="0"/>
              <a:t>– rozoráním stepí vznikly plochy pro zemědělství.</a:t>
            </a:r>
          </a:p>
          <a:p>
            <a:pPr marL="0" indent="0" algn="just">
              <a:buNone/>
            </a:pPr>
            <a:endParaRPr lang="cs-CZ" sz="2000" b="1" dirty="0"/>
          </a:p>
          <a:p>
            <a:pPr marL="0" indent="0" algn="just">
              <a:buNone/>
            </a:pPr>
            <a:endParaRPr lang="cs-CZ" sz="2000" b="1" dirty="0" smtClean="0"/>
          </a:p>
          <a:p>
            <a:pPr marL="0" indent="0" algn="just">
              <a:buNone/>
            </a:pPr>
            <a:endParaRPr lang="cs-CZ" sz="2000" b="1" dirty="0" smtClean="0"/>
          </a:p>
        </p:txBody>
      </p:sp>
      <p:pic>
        <p:nvPicPr>
          <p:cNvPr id="4101" name="Picture 5" descr="C:\Users\Sborovna\AppData\Local\Microsoft\Windows\Temporary Internet Files\Content.IE5\BC1TSUD7\MC900304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6506" y="4365104"/>
            <a:ext cx="1806854" cy="132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upload.wikimedia.org/wikipedia/commons/thumb/1/17/Naadam_rider_2.jpg/800px-Naadam_rider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95884"/>
            <a:ext cx="2997019" cy="224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9228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a živočichové v Evropě – Tundra, Pásmo lesů, Step</a:t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4116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514350" indent="-514350" algn="just">
              <a:buAutoNum type="arabicParenR"/>
            </a:pPr>
            <a:endParaRPr lang="cs-CZ" sz="2800" b="1" i="1" dirty="0" smtClean="0"/>
          </a:p>
          <a:p>
            <a:pPr marL="514350" indent="-514350" algn="just">
              <a:buAutoNum type="arabicParenR"/>
            </a:pPr>
            <a:r>
              <a:rPr lang="cs-CZ" sz="2800" b="1" i="1" dirty="0" smtClean="0"/>
              <a:t>Kde se nachází oblast tunder?</a:t>
            </a:r>
          </a:p>
          <a:p>
            <a:pPr marL="514350" indent="-514350" algn="just">
              <a:buAutoNum type="arabicParenR"/>
            </a:pPr>
            <a:endParaRPr lang="cs-CZ" sz="2800" b="1" i="1" dirty="0" smtClean="0"/>
          </a:p>
          <a:p>
            <a:pPr marL="514350" indent="-514350" algn="just">
              <a:buAutoNum type="arabicParenR"/>
            </a:pPr>
            <a:r>
              <a:rPr lang="cs-CZ" sz="2800" b="1" i="1" dirty="0" smtClean="0"/>
              <a:t>Kteří živočichové zde žijí?</a:t>
            </a:r>
          </a:p>
          <a:p>
            <a:pPr marL="514350" indent="-514350" algn="just">
              <a:buAutoNum type="arabicParenR"/>
            </a:pPr>
            <a:endParaRPr lang="cs-CZ" sz="2800" b="1" i="1" dirty="0" smtClean="0"/>
          </a:p>
          <a:p>
            <a:pPr marL="514350" indent="-514350" algn="just">
              <a:buAutoNum type="arabicParenR"/>
            </a:pPr>
            <a:r>
              <a:rPr lang="cs-CZ" sz="2800" b="1" i="1" dirty="0" smtClean="0"/>
              <a:t>Které rostliny nejčastěji najdeme v oblasti tajgy?</a:t>
            </a:r>
          </a:p>
          <a:p>
            <a:pPr marL="514350" indent="-514350" algn="just">
              <a:buAutoNum type="arabicParenR"/>
            </a:pPr>
            <a:endParaRPr lang="cs-CZ" sz="2800" b="1" i="1" dirty="0" smtClean="0"/>
          </a:p>
          <a:p>
            <a:pPr marL="514350" indent="-514350" algn="just">
              <a:buAutoNum type="arabicParenR"/>
            </a:pPr>
            <a:r>
              <a:rPr lang="cs-CZ" sz="2800" b="1" i="1" dirty="0" smtClean="0"/>
              <a:t>Do kterého pásma patří naše republika?</a:t>
            </a:r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20.05.2013 - Obrazový </a:t>
            </a:r>
            <a:r>
              <a:rPr lang="cs-CZ" sz="1800" b="1" dirty="0"/>
              <a:t>a textový materiál dostupný na:</a:t>
            </a:r>
            <a:endParaRPr lang="cs-CZ" sz="21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cs.wikipedia.org/wiki/Tundra#mediaviewer/File:800px-Map-Tundra.png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cs.wikipedia.org/wiki/Tet%C5%99ev#mediaviewer/File:Tetrao_urogallus_tj%C3%A4der.jpeg</a:t>
            </a: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://sk.wikipedia.org/wiki/Step_(krajina)#</a:t>
            </a:r>
            <a:r>
              <a:rPr lang="cs-CZ" sz="1200" dirty="0" smtClean="0">
                <a:hlinkClick r:id="rId2"/>
              </a:rPr>
              <a:t>mediaviewer/File:Naadam_rider_2.jpg</a:t>
            </a:r>
          </a:p>
          <a:p>
            <a:pPr marL="0" indent="0">
              <a:buNone/>
            </a:pPr>
            <a:r>
              <a:rPr lang="cs-CZ" sz="1200" dirty="0" smtClean="0"/>
              <a:t>Klipart: </a:t>
            </a:r>
            <a:r>
              <a:rPr lang="cs-CZ" sz="1200" dirty="0" smtClean="0">
                <a:hlinkClick r:id="rId2"/>
              </a:rPr>
              <a:t>www.office.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42907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324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Rostliny a živočichové v Evropě - Tundra, Pásmo lesů, Step</vt:lpstr>
      <vt:lpstr>Rostliny a živočichové v Evropě - Tundra, Pásmo lesů, Step</vt:lpstr>
      <vt:lpstr>Rostliny a živočichové v Evropě - Tundra, Pásmo lesů, Step</vt:lpstr>
      <vt:lpstr>Rostliny a živočichové v Evropě - Tundra, Pásmo lesů, Step</vt:lpstr>
      <vt:lpstr>Rostliny a živočichové v Evropě – Tundra, Pásmo lesů, Step 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13</cp:revision>
  <dcterms:created xsi:type="dcterms:W3CDTF">2014-01-05T22:29:46Z</dcterms:created>
  <dcterms:modified xsi:type="dcterms:W3CDTF">2014-09-09T11:39:51Z</dcterms:modified>
</cp:coreProperties>
</file>