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9"/>
  </p:notesMasterIdLst>
  <p:sldIdLst>
    <p:sldId id="278" r:id="rId2"/>
    <p:sldId id="339" r:id="rId3"/>
    <p:sldId id="337" r:id="rId4"/>
    <p:sldId id="335" r:id="rId5"/>
    <p:sldId id="336" r:id="rId6"/>
    <p:sldId id="338" r:id="rId7"/>
    <p:sldId id="32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1" autoAdjust="0"/>
    <p:restoredTop sz="94660"/>
  </p:normalViewPr>
  <p:slideViewPr>
    <p:cSldViewPr>
      <p:cViewPr varScale="1">
        <p:scale>
          <a:sx n="99" d="100"/>
          <a:sy n="99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076D-FA45-4C31-81F3-F22EC07EF2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561D2-2B2F-4177-8155-D118393287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0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youtu.be/EADtk2lwyl4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5/58/Povoden_2002_hlasna_treban.jpg/800px-Povoden_2002_hlasna_treban.jpg" TargetMode="External"/><Relationship Id="rId7" Type="http://schemas.openxmlformats.org/officeDocument/2006/relationships/image" Target="../media/image2.jpeg"/><Relationship Id="rId2" Type="http://schemas.openxmlformats.org/officeDocument/2006/relationships/hyperlink" Target="http://upload.wikimedia.org/wikipedia/commons/thumb/e/e5/Sanfranciscoearthquake1906.jpg/220px-Sanfranciscoearthquake190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ffice.microsoft.com/" TargetMode="External"/><Relationship Id="rId5" Type="http://schemas.openxmlformats.org/officeDocument/2006/relationships/hyperlink" Target="http://upload.wikimedia.org/wikipedia/commons/thumb/b/b5/Radioactive.svg/250px-" TargetMode="External"/><Relationship Id="rId4" Type="http://schemas.openxmlformats.org/officeDocument/2006/relationships/hyperlink" Target="http://youtu.be/EADtk2lwyl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1286176585"/>
              </p:ext>
            </p:extLst>
          </p:nvPr>
        </p:nvGraphicFramePr>
        <p:xfrm>
          <a:off x="468313" y="1844675"/>
          <a:ext cx="8229600" cy="492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VY_32_INOVACE_17_02_mimořádné situace 1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Výchova ke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Rizika ohrožující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Zásady</a:t>
                      </a:r>
                      <a:r>
                        <a:rPr lang="cs-CZ" sz="1400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jednání v situaci osobního ohrožení za mimořádných situací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Daniela Pavlíková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Duben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Prezentace je určena žákům středních škol praktických k doplnění učiva o mimořádných událostech. Je doplněna o praktické cvičení.</a:t>
                      </a:r>
                    </a:p>
                    <a:p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učebnice.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Mimořádná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událost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45962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</a:rPr>
              <a:t>Prezentace slouží k výkladu nové látky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14034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539552" y="2433833"/>
            <a:ext cx="6624638" cy="397668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činností </a:t>
            </a:r>
            <a:r>
              <a:rPr lang="cs-CZ" sz="2800" dirty="0"/>
              <a:t>člověka, </a:t>
            </a:r>
            <a:endParaRPr lang="cs-CZ" sz="2800" dirty="0" smtClean="0"/>
          </a:p>
          <a:p>
            <a:r>
              <a:rPr lang="cs-CZ" sz="2800" dirty="0" smtClean="0"/>
              <a:t>přírodními vlivy </a:t>
            </a:r>
            <a:endParaRPr lang="cs-CZ" sz="2800" dirty="0"/>
          </a:p>
          <a:p>
            <a:r>
              <a:rPr lang="cs-CZ" sz="2800" dirty="0" smtClean="0"/>
              <a:t>havárie</a:t>
            </a:r>
            <a:r>
              <a:rPr lang="cs-CZ" sz="2800" dirty="0"/>
              <a:t>, které ohrožují život, zdraví, majetek nebo životní prostředí a vyžadují provedení záchranných a likvidačních </a:t>
            </a:r>
            <a:r>
              <a:rPr lang="cs-CZ" sz="2800" dirty="0" smtClean="0"/>
              <a:t>prací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914400" y="692150"/>
            <a:ext cx="8229600" cy="1728788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Mimořádnou událostí se rozumí škodlivé působení sil a jevů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vyvolaných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8" name="Picture 4" descr="C:\Users\pc\AppData\Local\Microsoft\Windows\Temporary Internet Files\Content.IE5\ZDF71663\MP9004019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085184"/>
            <a:ext cx="3285431" cy="13253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ZDF71663\MC9001049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00808"/>
            <a:ext cx="1826971" cy="18269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63688" y="5770431"/>
            <a:ext cx="294343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youtu.be/EADtk2lwyl4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669196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2204864"/>
            <a:ext cx="7956872" cy="4569371"/>
          </a:xfrm>
        </p:spPr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ětrná smršť</a:t>
            </a:r>
          </a:p>
          <a:p>
            <a:r>
              <a:rPr lang="cs-CZ" dirty="0" smtClean="0"/>
              <a:t>povodeň </a:t>
            </a:r>
            <a:r>
              <a:rPr lang="cs-CZ" dirty="0"/>
              <a:t>velkého </a:t>
            </a:r>
            <a:r>
              <a:rPr lang="cs-CZ" dirty="0" smtClean="0"/>
              <a:t>rozsahu</a:t>
            </a:r>
            <a:endParaRPr lang="cs-CZ" dirty="0"/>
          </a:p>
          <a:p>
            <a:r>
              <a:rPr lang="cs-CZ" dirty="0"/>
              <a:t>rozsáhlé lesní </a:t>
            </a:r>
            <a:r>
              <a:rPr lang="cs-CZ" dirty="0" smtClean="0"/>
              <a:t>požáry</a:t>
            </a:r>
            <a:endParaRPr lang="cs-CZ" dirty="0"/>
          </a:p>
          <a:p>
            <a:r>
              <a:rPr lang="cs-CZ" dirty="0"/>
              <a:t>vichřice a větrné </a:t>
            </a:r>
            <a:r>
              <a:rPr lang="cs-CZ" dirty="0" smtClean="0"/>
              <a:t>smrště</a:t>
            </a:r>
            <a:endParaRPr lang="cs-CZ" dirty="0"/>
          </a:p>
          <a:p>
            <a:r>
              <a:rPr lang="cs-CZ" dirty="0"/>
              <a:t>sněhové kalamity, </a:t>
            </a:r>
            <a:r>
              <a:rPr lang="cs-CZ" dirty="0" smtClean="0"/>
              <a:t>námrazy</a:t>
            </a:r>
            <a:endParaRPr lang="cs-CZ" dirty="0"/>
          </a:p>
          <a:p>
            <a:r>
              <a:rPr lang="cs-CZ" dirty="0"/>
              <a:t>epidemie - hromadné nákazy </a:t>
            </a:r>
            <a:r>
              <a:rPr lang="cs-CZ" dirty="0" smtClean="0"/>
              <a:t>osob</a:t>
            </a:r>
            <a:endParaRPr lang="cs-CZ" dirty="0"/>
          </a:p>
          <a:p>
            <a:r>
              <a:rPr lang="cs-CZ" dirty="0" smtClean="0"/>
              <a:t>epiziotomie </a:t>
            </a:r>
            <a:r>
              <a:rPr lang="cs-CZ" dirty="0"/>
              <a:t>- hromadné nákazy </a:t>
            </a:r>
            <a:r>
              <a:rPr lang="cs-CZ" dirty="0" smtClean="0"/>
              <a:t>zvířat </a:t>
            </a:r>
          </a:p>
          <a:p>
            <a:r>
              <a:rPr lang="cs-CZ" dirty="0" smtClean="0"/>
              <a:t>zemětřesení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mimořádné události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09750"/>
            <a:ext cx="2095500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77072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8023844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467544" y="692696"/>
            <a:ext cx="7669213" cy="4425950"/>
          </a:xfrm>
        </p:spPr>
        <p:txBody>
          <a:bodyPr>
            <a:normAutofit/>
          </a:bodyPr>
          <a:lstStyle/>
          <a:p>
            <a:r>
              <a:rPr lang="cs-CZ" dirty="0"/>
              <a:t>radiační havárie,</a:t>
            </a:r>
          </a:p>
          <a:p>
            <a:r>
              <a:rPr lang="cs-CZ" dirty="0"/>
              <a:t>narušení hrází významných vodních děl se vznikem zvláštní povodně,</a:t>
            </a:r>
          </a:p>
          <a:p>
            <a:r>
              <a:rPr lang="cs-CZ" dirty="0"/>
              <a:t>narušení dodávek elektrické energie velkého rozsahu,</a:t>
            </a:r>
          </a:p>
          <a:p>
            <a:r>
              <a:rPr lang="cs-CZ" dirty="0"/>
              <a:t>narušení dodávek dálkově dodávaného plynu velkého rozsahu</a:t>
            </a:r>
            <a:r>
              <a:rPr lang="cs-CZ" dirty="0" smtClean="0"/>
              <a:t>,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25" y="3933056"/>
            <a:ext cx="238125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491880" y="450912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Mezinárodní výstražný symbol, označující radioaktivní materiál.</a:t>
            </a:r>
          </a:p>
        </p:txBody>
      </p:sp>
    </p:spTree>
    <p:extLst>
      <p:ext uri="{BB962C8B-B14F-4D97-AF65-F5344CB8AC3E}">
        <p14:creationId xmlns="" xmlns:p14="http://schemas.microsoft.com/office/powerpoint/2010/main" val="1211714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395536" y="1268760"/>
            <a:ext cx="8748464" cy="4857403"/>
          </a:xfrm>
        </p:spPr>
        <p:txBody>
          <a:bodyPr/>
          <a:lstStyle/>
          <a:p>
            <a:r>
              <a:rPr lang="cs-CZ" dirty="0"/>
              <a:t>narušení dodávek dálkově dodávaného tepla velkého rozsahu,</a:t>
            </a:r>
          </a:p>
          <a:p>
            <a:r>
              <a:rPr lang="cs-CZ" dirty="0"/>
              <a:t>narušení dodávek pitné vody velkého rozsahu,</a:t>
            </a:r>
          </a:p>
          <a:p>
            <a:r>
              <a:rPr lang="cs-CZ" dirty="0"/>
              <a:t>narušení funkčnosti dopravní soustavy velkého rozsahu (silniční doprava, silniční hospodářství, drážní doprava).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7" y="4114800"/>
            <a:ext cx="4896544" cy="2050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89636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988840"/>
            <a:ext cx="7380808" cy="4641379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://upload.wikimedia.org/wikipedia/commons/thumb/e/e5/Sanfranciscoearthquake1906.jpg/220px-Sanfranciscoearthquake1906.jpg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upload.wikimedia.org/wikipedia/commons/thumb/5/58/Povoden_2002_hlasna_treban.jpg/800px-Povoden_2002_hlasna_treban.jpg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youtu.be/EADtk2lwyl4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upload.wikimedia.org/wikipedia/commons/thumb/b/b5/Radioactive.svg/250px-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www.office.</a:t>
            </a:r>
            <a:r>
              <a:rPr lang="cs-CZ" dirty="0" err="1" smtClean="0">
                <a:hlinkClick r:id="rId6"/>
              </a:rPr>
              <a:t>microsoft.com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628194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618</TotalTime>
  <Words>265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Snímek 1</vt:lpstr>
      <vt:lpstr>Snímek 2</vt:lpstr>
      <vt:lpstr>Mimořádnou událostí se rozumí škodlivé působení sil a jevů vyvolaných</vt:lpstr>
      <vt:lpstr>mimořádné události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80</cp:revision>
  <dcterms:created xsi:type="dcterms:W3CDTF">2013-10-28T22:11:30Z</dcterms:created>
  <dcterms:modified xsi:type="dcterms:W3CDTF">2014-09-09T11:14:38Z</dcterms:modified>
</cp:coreProperties>
</file>