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3"/>
  </p:notesMasterIdLst>
  <p:sldIdLst>
    <p:sldId id="340" r:id="rId2"/>
    <p:sldId id="341" r:id="rId3"/>
    <p:sldId id="330" r:id="rId4"/>
    <p:sldId id="331" r:id="rId5"/>
    <p:sldId id="332" r:id="rId6"/>
    <p:sldId id="334" r:id="rId7"/>
    <p:sldId id="338" r:id="rId8"/>
    <p:sldId id="337" r:id="rId9"/>
    <p:sldId id="336" r:id="rId10"/>
    <p:sldId id="339" r:id="rId11"/>
    <p:sldId id="32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61D2-2B2F-4177-8155-D118393287C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4765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61D2-2B2F-4177-8155-D118393287C7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4507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jak-se-co-dela/18247-jak-se-co-dela-mydlo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e/Jaundice_eye.jpg/220px-Jaundice_eye.jpg" TargetMode="External"/><Relationship Id="rId2" Type="http://schemas.openxmlformats.org/officeDocument/2006/relationships/hyperlink" Target="http://www.stream.cz/jak-se-co-dela/18247-jak-se-co-dela-mydl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://hygiena.zdrave.cz/ir/images/zdrave_ThemesModule-Themes/441-image-hygiena--resizecrop-466x18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79886826"/>
              </p:ext>
            </p:extLst>
          </p:nvPr>
        </p:nvGraphicFramePr>
        <p:xfrm>
          <a:off x="107503" y="1844675"/>
          <a:ext cx="8856984" cy="486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8492"/>
                <a:gridCol w="4428492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VY_32_INOVACE_01_02_osobní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hygiena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Zdraví a jeho ochrana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Osobní</a:t>
                      </a:r>
                      <a:r>
                        <a:rPr lang="cs-CZ" sz="1200" kern="1200" baseline="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hygiena, péče o vlasy, tělo, chrup</a:t>
                      </a:r>
                      <a:endParaRPr lang="cs-CZ" sz="1200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Prezentace seznámí žáky s s důležitostí dodržování osobní hygieny, utvářením a upevňováním hygienických návyků od dětství. Doplněna o videoukázku – výroba mýdla.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Osobní hygiena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0524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Prezentace je určena k výkladu nové látky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53086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77827"/>
            <a:ext cx="7408333" cy="3450696"/>
          </a:xfrm>
        </p:spPr>
        <p:txBody>
          <a:bodyPr/>
          <a:lstStyle/>
          <a:p>
            <a:r>
              <a:rPr lang="cs-CZ" sz="2400" dirty="0" smtClean="0"/>
              <a:t>Prezentace je určena žákům středních škol praktických. Seznámí se s důležitostí dodržování osobní hygieny, utvářením a upevňováním hygienických návyků od dětství. Doplněna o videoukázku – výroba mýdla.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pic>
        <p:nvPicPr>
          <p:cNvPr id="5123" name="Picture 3" descr="C:\Users\pc\AppData\Local\Microsoft\Windows\Temporary Internet Files\Content.IE5\ODIJPQHP\MP9004091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060304"/>
            <a:ext cx="3635896" cy="1819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40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72816"/>
            <a:ext cx="7408333" cy="3450696"/>
          </a:xfrm>
        </p:spPr>
        <p:txBody>
          <a:bodyPr/>
          <a:lstStyle/>
          <a:p>
            <a:r>
              <a:rPr lang="cs-CZ" dirty="0"/>
              <a:t>Smysl pro osobní hygienu se možná zrodil z potřeby omývat krev z ran utržených při </a:t>
            </a:r>
            <a:r>
              <a:rPr lang="cs-CZ" dirty="0" smtClean="0"/>
              <a:t>v </a:t>
            </a:r>
            <a:r>
              <a:rPr lang="cs-CZ" dirty="0"/>
              <a:t>soubojích </a:t>
            </a:r>
            <a:r>
              <a:rPr lang="cs-CZ" dirty="0" smtClean="0"/>
              <a:t>či </a:t>
            </a:r>
            <a:r>
              <a:rPr lang="cs-CZ" dirty="0"/>
              <a:t>při </a:t>
            </a:r>
            <a:r>
              <a:rPr lang="cs-CZ" dirty="0" smtClean="0"/>
              <a:t>lovení zvěře</a:t>
            </a:r>
          </a:p>
          <a:p>
            <a:r>
              <a:rPr lang="cs-CZ" dirty="0" smtClean="0"/>
              <a:t>Člověk </a:t>
            </a:r>
            <a:r>
              <a:rPr lang="cs-CZ" dirty="0"/>
              <a:t>se </a:t>
            </a:r>
            <a:r>
              <a:rPr lang="cs-CZ" dirty="0" smtClean="0"/>
              <a:t> </a:t>
            </a:r>
            <a:r>
              <a:rPr lang="cs-CZ" dirty="0"/>
              <a:t>při brodění řekou či při </a:t>
            </a:r>
            <a:r>
              <a:rPr lang="cs-CZ" dirty="0" smtClean="0"/>
              <a:t>rybaření opláchl </a:t>
            </a:r>
            <a:r>
              <a:rPr lang="cs-CZ" dirty="0"/>
              <a:t>a </a:t>
            </a:r>
            <a:r>
              <a:rPr lang="cs-CZ" dirty="0" smtClean="0"/>
              <a:t>zjistil, </a:t>
            </a:r>
            <a:r>
              <a:rPr lang="cs-CZ" dirty="0"/>
              <a:t>že je mu to příjemné. </a:t>
            </a:r>
            <a:endParaRPr lang="cs-CZ" dirty="0" smtClean="0"/>
          </a:p>
          <a:p>
            <a:r>
              <a:rPr lang="cs-CZ" dirty="0" smtClean="0"/>
              <a:t>Vše</a:t>
            </a:r>
            <a:r>
              <a:rPr lang="cs-CZ" dirty="0"/>
              <a:t>, co bylo lidem </a:t>
            </a:r>
            <a:r>
              <a:rPr lang="cs-CZ" dirty="0" smtClean="0"/>
              <a:t>příjemné považovali za božský dar </a:t>
            </a:r>
            <a:r>
              <a:rPr lang="cs-CZ" dirty="0"/>
              <a:t>a z koupelí se tak staly očistné rituály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SE VZALA HYGIENA?</a:t>
            </a:r>
            <a:endParaRPr lang="cs-CZ" dirty="0"/>
          </a:p>
        </p:txBody>
      </p:sp>
      <p:pic>
        <p:nvPicPr>
          <p:cNvPr id="1028" name="Picture 4" descr="C:\Users\pc\AppData\Local\Microsoft\Windows\Temporary Internet Files\Content.IE5\5M39WNNZ\MM910001118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068960"/>
            <a:ext cx="13906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DWQ8R3B2\MC9001954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999" y="4725144"/>
            <a:ext cx="266429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6325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5076056" y="1556792"/>
            <a:ext cx="3705225" cy="4103687"/>
          </a:xfrm>
        </p:spPr>
        <p:txBody>
          <a:bodyPr>
            <a:normAutofit/>
          </a:bodyPr>
          <a:lstStyle/>
          <a:p>
            <a:r>
              <a:rPr lang="cs-CZ" sz="3200" b="1" i="1" dirty="0"/>
              <a:t>Dobrá hygiena pomáhá zdraví, kráse, pohodlí i sociálnímu styku. </a:t>
            </a:r>
          </a:p>
        </p:txBody>
      </p:sp>
      <p:pic>
        <p:nvPicPr>
          <p:cNvPr id="3079" name="Picture 7" descr="C:\Users\pc\AppData\Local\Microsoft\Windows\Temporary Internet Files\Content.IE5\PTFASDNY\MP900430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4176464" cy="471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\AppData\Local\Microsoft\Windows\Temporary Internet Files\Content.IE5\5M39WNNZ\MP9004485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3406626" cy="1860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87624" y="6138117"/>
            <a:ext cx="65527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Přímo podporuje prevenci a izolování nemocí.</a:t>
            </a:r>
          </a:p>
        </p:txBody>
      </p:sp>
    </p:spTree>
    <p:extLst>
      <p:ext uri="{BB962C8B-B14F-4D97-AF65-F5344CB8AC3E}">
        <p14:creationId xmlns:p14="http://schemas.microsoft.com/office/powerpoint/2010/main" xmlns="" val="958187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733998" y="957679"/>
            <a:ext cx="7885113" cy="4210050"/>
          </a:xfrm>
        </p:spPr>
        <p:txBody>
          <a:bodyPr/>
          <a:lstStyle/>
          <a:p>
            <a:r>
              <a:rPr lang="cs-CZ" dirty="0"/>
              <a:t>Mytí je nejčastější příklad hygienického chování a obvykle se provádí vodou a mýdlem </a:t>
            </a:r>
          </a:p>
        </p:txBody>
      </p:sp>
      <p:pic>
        <p:nvPicPr>
          <p:cNvPr id="2051" name="Picture 3" descr="C:\Users\pc\AppData\Local\Microsoft\Windows\Temporary Internet Files\Content.IE5\48GSL3TS\MC90044175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18836"/>
            <a:ext cx="1595537" cy="177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lus 3"/>
          <p:cNvSpPr/>
          <p:nvPr/>
        </p:nvSpPr>
        <p:spPr>
          <a:xfrm>
            <a:off x="2555776" y="3573016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35696" y="55892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www.stream.cz/jak-se-co-dela/18247-jak-se-co-dela-mydlo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C:\Users\pc\AppData\Local\Microsoft\Windows\Temporary Internet Files\Content.IE5\DWQ8R3B2\MC9003713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2473" y="2682735"/>
            <a:ext cx="1808163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Je rovno 5"/>
          <p:cNvSpPr/>
          <p:nvPr/>
        </p:nvSpPr>
        <p:spPr>
          <a:xfrm>
            <a:off x="5868144" y="3803239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3" name="Picture 5" descr="C:\Users\pc\AppData\Local\Microsoft\Windows\Temporary Internet Files\Content.IE5\48GSL3TS\MC9003831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545213"/>
            <a:ext cx="169529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1120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vlastně hygiena?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352928" cy="4176464"/>
          </a:xfrm>
        </p:spPr>
        <p:txBody>
          <a:bodyPr/>
          <a:lstStyle/>
          <a:p>
            <a:r>
              <a:rPr lang="cs-CZ" sz="3200" dirty="0" smtClean="0"/>
              <a:t>Hygiena </a:t>
            </a:r>
            <a:r>
              <a:rPr lang="cs-CZ" sz="3200" dirty="0"/>
              <a:t>je souhrn lidských činností, které přispívají k čistotě a zdraví.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26296"/>
            <a:ext cx="4608512" cy="2434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0392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Druhy hygieny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988840"/>
            <a:ext cx="4176464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Hygiena výživy </a:t>
            </a:r>
          </a:p>
          <a:p>
            <a:r>
              <a:rPr lang="cs-CZ" sz="3200" dirty="0" smtClean="0"/>
              <a:t>Duševní hygiena</a:t>
            </a:r>
          </a:p>
          <a:p>
            <a:r>
              <a:rPr lang="cs-CZ" sz="3200" dirty="0" smtClean="0"/>
              <a:t>Dentální hygiena</a:t>
            </a:r>
          </a:p>
          <a:p>
            <a:r>
              <a:rPr lang="cs-CZ" sz="3200" dirty="0" smtClean="0"/>
              <a:t>Hlasová hygiena</a:t>
            </a:r>
          </a:p>
          <a:p>
            <a:r>
              <a:rPr lang="cs-CZ" sz="3200" dirty="0" smtClean="0"/>
              <a:t>Intimní hygiena</a:t>
            </a:r>
          </a:p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XSO0B7N0\MC9003962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1369" y="2276872"/>
            <a:ext cx="900112" cy="9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7WM3A55V\MC900441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25144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J3HVG2JP\MC9003432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33056"/>
            <a:ext cx="1868487" cy="11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7WM3A55V\MC9003891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5875" y="1765300"/>
            <a:ext cx="1814513" cy="165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J3HVG2JP\MC9004300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62275"/>
            <a:ext cx="18954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787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1" y="1340768"/>
            <a:ext cx="6768752" cy="424247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Špatné hygienické návyky, nemožnost trvalé hygieny člověka </a:t>
            </a:r>
            <a:r>
              <a:rPr lang="cs-CZ" sz="3200" b="1" dirty="0" smtClean="0">
                <a:solidFill>
                  <a:srgbClr val="FF0000"/>
                </a:solidFill>
              </a:rPr>
              <a:t>naopak</a:t>
            </a:r>
            <a:r>
              <a:rPr lang="cs-CZ" sz="3200" dirty="0" smtClean="0"/>
              <a:t> </a:t>
            </a:r>
            <a:r>
              <a:rPr lang="cs-CZ" sz="3200" u="sng" dirty="0" smtClean="0"/>
              <a:t>společensky i zdravotně degradují.</a:t>
            </a:r>
          </a:p>
          <a:p>
            <a:endParaRPr lang="cs-CZ" sz="3200" dirty="0"/>
          </a:p>
          <a:p>
            <a:r>
              <a:rPr lang="cs-CZ" sz="3600" b="1" dirty="0" smtClean="0">
                <a:solidFill>
                  <a:srgbClr val="FFFF00"/>
                </a:solidFill>
              </a:rPr>
              <a:t>             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žloutenka A = nemoc špinavých rukou</a:t>
            </a: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052736"/>
            <a:ext cx="208823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81129"/>
            <a:ext cx="2095500" cy="1987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4459796" y="5250911"/>
            <a:ext cx="108012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29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7" y="2172850"/>
            <a:ext cx="7524824" cy="3953313"/>
          </a:xfrm>
        </p:spPr>
        <p:txBody>
          <a:bodyPr/>
          <a:lstStyle/>
          <a:p>
            <a:r>
              <a:rPr lang="cs-CZ" dirty="0"/>
              <a:t>Péče </a:t>
            </a:r>
            <a:r>
              <a:rPr lang="cs-CZ" dirty="0" smtClean="0"/>
              <a:t>o vlasy</a:t>
            </a:r>
          </a:p>
          <a:p>
            <a:r>
              <a:rPr lang="cs-CZ" dirty="0"/>
              <a:t>Péče </a:t>
            </a:r>
            <a:r>
              <a:rPr lang="cs-CZ" dirty="0" smtClean="0"/>
              <a:t>o zuby                                                   šampon</a:t>
            </a:r>
          </a:p>
          <a:p>
            <a:r>
              <a:rPr lang="cs-CZ" dirty="0"/>
              <a:t>Péče </a:t>
            </a:r>
            <a:r>
              <a:rPr lang="cs-CZ" dirty="0" smtClean="0"/>
              <a:t>o nehty</a:t>
            </a:r>
          </a:p>
          <a:p>
            <a:r>
              <a:rPr lang="cs-CZ" dirty="0"/>
              <a:t>Péče </a:t>
            </a:r>
            <a:r>
              <a:rPr lang="cs-CZ" dirty="0" smtClean="0"/>
              <a:t>o tělo</a:t>
            </a:r>
          </a:p>
          <a:p>
            <a:r>
              <a:rPr lang="cs-CZ" dirty="0" smtClean="0"/>
              <a:t>Péče o pokožku                         pasta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se správnou odpovědí či obrázkem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XSO0B7N0\MC9003348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4590" y="3212976"/>
            <a:ext cx="11525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XSO0B7N0\MC9003564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9123" y="5175010"/>
            <a:ext cx="1055962" cy="1302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J3HVG2JP\MC9004418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0789" y="908720"/>
            <a:ext cx="1827857" cy="1827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XSO0B7N0\MP9003211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1188" y="5175010"/>
            <a:ext cx="1967061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9MKUL6RV\MC900407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4335" y="2598613"/>
            <a:ext cx="184150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J3HVG2JP\MC9003401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8051" y="5025901"/>
            <a:ext cx="2011781" cy="1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966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7380808" cy="4641379"/>
          </a:xfrm>
        </p:spPr>
        <p:txBody>
          <a:bodyPr>
            <a:normAutofit/>
          </a:bodyPr>
          <a:lstStyle/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www.stream.cz/jak-se-co-dela/18247-jak-se-co-dela-mydlo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upload.wikimedia.org/wikipedia/commons/thumb/d/de/Jaundice_eye.jpg/220px-Jaundice_eye.jpg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http://hygiena.zdrave.cz/ir/images/zdrave_ThemesModule-Themes/441-image-hygiena--</a:t>
            </a:r>
            <a:r>
              <a:rPr lang="cs-CZ" dirty="0" smtClean="0">
                <a:hlinkClick r:id="rId4"/>
              </a:rPr>
              <a:t>resizecrop-466x180.jpg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2819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711</TotalTime>
  <Words>333</Words>
  <Application>Microsoft Office PowerPoint</Application>
  <PresentationFormat>Předvádění na obrazovce (4:3)</PresentationFormat>
  <Paragraphs>65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Snímek 2</vt:lpstr>
      <vt:lpstr>Anotace</vt:lpstr>
      <vt:lpstr>KDE SE VZALA HYGIENA?</vt:lpstr>
      <vt:lpstr>Snímek 5</vt:lpstr>
      <vt:lpstr>Snímek 6</vt:lpstr>
      <vt:lpstr>Co je vlastně hygiena? </vt:lpstr>
      <vt:lpstr>Druhy hygieny</vt:lpstr>
      <vt:lpstr>Snímek 9</vt:lpstr>
      <vt:lpstr>Spoj se správnou odpovědí či obrázkem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92</cp:revision>
  <dcterms:created xsi:type="dcterms:W3CDTF">2013-10-28T22:11:30Z</dcterms:created>
  <dcterms:modified xsi:type="dcterms:W3CDTF">2014-04-29T09:23:24Z</dcterms:modified>
</cp:coreProperties>
</file>