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39" r:id="rId2"/>
    <p:sldId id="334" r:id="rId3"/>
    <p:sldId id="277" r:id="rId4"/>
    <p:sldId id="335" r:id="rId5"/>
    <p:sldId id="312" r:id="rId6"/>
    <p:sldId id="317" r:id="rId7"/>
    <p:sldId id="318" r:id="rId8"/>
    <p:sldId id="319" r:id="rId9"/>
    <p:sldId id="320" r:id="rId10"/>
    <p:sldId id="326" r:id="rId11"/>
    <p:sldId id="327" r:id="rId12"/>
    <p:sldId id="323" r:id="rId13"/>
    <p:sldId id="322" r:id="rId14"/>
    <p:sldId id="321" r:id="rId15"/>
    <p:sldId id="336" r:id="rId16"/>
    <p:sldId id="325" r:id="rId17"/>
    <p:sldId id="333" r:id="rId18"/>
    <p:sldId id="332" r:id="rId19"/>
    <p:sldId id="331" r:id="rId20"/>
    <p:sldId id="330" r:id="rId21"/>
    <p:sldId id="329" r:id="rId22"/>
    <p:sldId id="337" r:id="rId23"/>
    <p:sldId id="33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22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1CF0E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7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01190782"/>
              </p:ext>
            </p:extLst>
          </p:nvPr>
        </p:nvGraphicFramePr>
        <p:xfrm>
          <a:off x="468313" y="1844675"/>
          <a:ext cx="8229600" cy="485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VY_32_INOVACE_16_03_trestní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odpovědnost opakování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právo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Trestní odpovědnost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Únor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 opakování látky o trestní odpovědnosti.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Trestní zodpovědnost, nezletilec, zletilý, trest, pachatel, nepříčetný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3140968"/>
            <a:ext cx="741049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slouží k opakování tématu Trestní zodpovědnost.</a:t>
            </a:r>
          </a:p>
          <a:p>
            <a:r>
              <a:rPr lang="cs-CZ" dirty="0" smtClean="0"/>
              <a:t>Žák klikne na šipku, která ho dokáže na první otázku.  U každé otázky klikne</a:t>
            </a:r>
          </a:p>
          <a:p>
            <a:r>
              <a:rPr lang="cs-CZ" dirty="0" smtClean="0"/>
              <a:t> na odpověď . Je odkázán na vyhodnocení a  postupuje dle příkazů . </a:t>
            </a:r>
          </a:p>
          <a:p>
            <a:r>
              <a:rPr lang="cs-CZ" dirty="0" smtClean="0"/>
              <a:t>Pokud odpoví správně, pokračuje na další otázku, v případě špatné odpovědi</a:t>
            </a:r>
          </a:p>
          <a:p>
            <a:r>
              <a:rPr lang="cs-CZ" dirty="0" smtClean="0"/>
              <a:t>Je vrácen zpět na otázku.  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7056" y="188640"/>
            <a:ext cx="8496944" cy="3384376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Trestní zodpovědnost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57553" y="3356992"/>
            <a:ext cx="448872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Opakování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Šipka doprava se zářezem 3">
            <a:hlinkClick r:id="" action="ppaction://hlinkshowjump?jump=nextslide"/>
          </p:cNvPr>
          <p:cNvSpPr/>
          <p:nvPr/>
        </p:nvSpPr>
        <p:spPr>
          <a:xfrm>
            <a:off x="2555776" y="5445224"/>
            <a:ext cx="4392488" cy="1060696"/>
          </a:xfrm>
          <a:prstGeom prst="notchedRightArrow">
            <a:avLst/>
          </a:prstGeom>
          <a:gradFill flip="none" rotWithShape="1"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>
                <a:solidFill>
                  <a:srgbClr val="FFFF00"/>
                </a:solidFill>
              </a:rPr>
              <a:t>Za své protiprávní jednání</a:t>
            </a:r>
            <a:br>
              <a:rPr lang="cs-CZ" cap="all" dirty="0" smtClean="0">
                <a:solidFill>
                  <a:srgbClr val="FFFF00"/>
                </a:solidFill>
              </a:rPr>
            </a:br>
            <a:r>
              <a:rPr lang="cs-CZ" cap="all" dirty="0" smtClean="0">
                <a:solidFill>
                  <a:srgbClr val="FFFF00"/>
                </a:solidFill>
              </a:rPr>
              <a:t>může být potrestán </a:t>
            </a:r>
            <a:endParaRPr lang="cs-CZ" cap="all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78150" y="3212976"/>
            <a:ext cx="58933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Jen starší 18 let</a:t>
            </a:r>
            <a:endParaRPr lang="cs-CZ" sz="5400" b="1" cap="all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31339" y="1916832"/>
            <a:ext cx="2397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každý</a:t>
            </a:r>
            <a:endParaRPr lang="cs-CZ" sz="5400" b="1" cap="all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4801" y="4653136"/>
            <a:ext cx="507863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all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Ne nezletilý </a:t>
            </a:r>
          </a:p>
          <a:p>
            <a:pPr algn="ctr"/>
            <a:r>
              <a:rPr lang="cs-CZ" sz="5400" b="1" cap="all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a nepříčetný </a:t>
            </a:r>
            <a:endParaRPr lang="cs-CZ" sz="5400" b="1" cap="all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Nezletilec je osoba ve věku: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95123" y="3212976"/>
            <a:ext cx="50593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Mezi 10 – 30 lety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54463" y="1628800"/>
            <a:ext cx="3196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Nad 21 let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8269" y="4653136"/>
            <a:ext cx="5211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Mladší než 15 let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Mladistvý může být za své protiprávní jednání odsouzen: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35614" y="3429000"/>
            <a:ext cx="923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ne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20608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Ano, jako každý pachatel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9592" y="4437112"/>
            <a:ext cx="7766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Ano, ale trest se mu sníží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Za nezletilce zodpovídají rodiče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59832" y="3861048"/>
            <a:ext cx="3046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Ne, nikdy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94116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Ano, vždy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1916832"/>
            <a:ext cx="72138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Ne, když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prokáží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,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že nezanedbali dohled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205284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Jdu vykrást obchod a dám si „panáka na kuráž“. Chytnou mě. Můžu být potrestán???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67744" y="3789040"/>
            <a:ext cx="47425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Ne, jsem nepříčetný.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636912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3" action="ppaction://hlinksldjump"/>
              </a:rPr>
              <a:t>Ano, vždy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5013176"/>
            <a:ext cx="58689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Ano, ale trest se mi sníží,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p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rotože jsem pil.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4401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Mladistvá osoba je ve věku: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905" y="3284984"/>
            <a:ext cx="91759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Starší  než 15 a mladší než 18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2060848"/>
            <a:ext cx="84969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3" action="ppaction://hlinksldjump"/>
              </a:rPr>
              <a:t>Od 5  do  15 let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32875" y="4437112"/>
            <a:ext cx="47003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Dívka do 18 let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11960" y="548680"/>
            <a:ext cx="4408579" cy="46166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 </a:t>
            </a:r>
          </a:p>
          <a:p>
            <a:pPr algn="ctr"/>
            <a:r>
              <a:rPr lang="cs-CZ" sz="40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Nesmí být </a:t>
            </a:r>
          </a:p>
          <a:p>
            <a:pPr algn="ctr"/>
            <a:r>
              <a:rPr lang="cs-CZ" sz="40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Potrestán</a:t>
            </a:r>
          </a:p>
          <a:p>
            <a:pPr algn="ctr"/>
            <a:r>
              <a:rPr lang="cs-CZ" sz="40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Nezletilý</a:t>
            </a:r>
          </a:p>
          <a:p>
            <a:pPr algn="ctr"/>
            <a:r>
              <a:rPr lang="cs-CZ" sz="40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</a:p>
          <a:p>
            <a:pPr algn="ctr"/>
            <a:r>
              <a:rPr lang="cs-CZ" sz="40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nepříčetný</a:t>
            </a:r>
            <a:endParaRPr lang="cs-CZ" sz="4000" b="1" cap="all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037487" y="980728"/>
            <a:ext cx="4469493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Dobře.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Dítě, 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kterému ještě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nebylo 15 let.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620688"/>
            <a:ext cx="4408579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Dobře.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potrestán,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ale trest se většinou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krátí na polovinu.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80" y="908720"/>
            <a:ext cx="4408579" cy="338554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Dobře.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Nejsou trestáni 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když </a:t>
            </a:r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prokáží</a:t>
            </a: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že nezanedbali    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řádný dohled.</a:t>
            </a:r>
            <a:endParaRPr lang="cs-CZ" sz="32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25459" y="692696"/>
            <a:ext cx="4525598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Dobře.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Když se napiji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nemám žádné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výhody.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1124744"/>
            <a:ext cx="4408578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Dobře.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Mladistvý je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 – 18 let.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 rot="10800000"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2708920"/>
            <a:ext cx="44085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 rot="10800000"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2708920"/>
            <a:ext cx="44085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 rot="10800000"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2708920"/>
            <a:ext cx="44085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 rot="10800000"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2708920"/>
            <a:ext cx="44085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 rot="10800000"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2708920"/>
            <a:ext cx="44085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>
            <a:hlinkClick r:id="rId2" action="ppaction://hlinksldjump"/>
          </p:cNvPr>
          <p:cNvSpPr/>
          <p:nvPr/>
        </p:nvSpPr>
        <p:spPr>
          <a:xfrm rot="10800000">
            <a:off x="1763688" y="1196752"/>
            <a:ext cx="2160240" cy="4464496"/>
          </a:xfrm>
          <a:prstGeom prst="upArrow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83968" y="2708920"/>
            <a:ext cx="44085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šipku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0"/>
            <a:ext cx="8079456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otázky jsi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odpověděl(a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správně.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Teď to zkusí někdo další.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Ještě si klikni na šipku.</a:t>
            </a:r>
          </a:p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Šrafovaná šipka doprava 2">
            <a:hlinkClick r:id="rId2" action="ppaction://hlinksldjump"/>
          </p:cNvPr>
          <p:cNvSpPr/>
          <p:nvPr/>
        </p:nvSpPr>
        <p:spPr>
          <a:xfrm rot="13229159">
            <a:off x="2265754" y="4432970"/>
            <a:ext cx="3501965" cy="1303693"/>
          </a:xfrm>
          <a:prstGeom prst="stripedRightArrow">
            <a:avLst/>
          </a:prstGeom>
          <a:solidFill>
            <a:srgbClr val="1CF0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1622499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-100" normalizeH="0" baseline="0" noProof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4000" b="0" i="0" u="none" strike="noStrike" kern="1200" cap="none" spc="-100" normalizeH="0" baseline="0" noProof="0" dirty="0">
              <a:ln>
                <a:noFill/>
              </a:ln>
              <a:solidFill>
                <a:schemeClr val="tx2">
                  <a:satMod val="20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306896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-100" normalizeH="0" baseline="0" noProof="0" dirty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Autorem všech této</a:t>
            </a:r>
            <a:r>
              <a:rPr kumimoji="0" lang="cs-CZ" sz="4000" b="0" i="0" u="none" strike="noStrike" kern="1200" cap="none" spc="-100" normalizeH="0" noProof="0" dirty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prezentace a všech jeho částí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-100" normalizeH="0" noProof="0" dirty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je Mgr. Miroslav Janata</a:t>
            </a:r>
            <a:endParaRPr kumimoji="0" lang="cs-CZ" sz="4000" b="0" i="0" u="none" strike="noStrike" kern="1200" cap="none" spc="-100" normalizeH="0" baseline="0" noProof="0" dirty="0">
              <a:ln>
                <a:noFill/>
              </a:ln>
              <a:solidFill>
                <a:schemeClr val="tx2">
                  <a:satMod val="20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5">
      <a:dk1>
        <a:srgbClr val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512</TotalTime>
  <Words>440</Words>
  <Application>Microsoft Office PowerPoint</Application>
  <PresentationFormat>Předvádění na obrazovce (4:3)</PresentationFormat>
  <Paragraphs>112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Metro</vt:lpstr>
      <vt:lpstr> </vt:lpstr>
      <vt:lpstr>Snímek 2</vt:lpstr>
      <vt:lpstr>Trestní zodpovědnost</vt:lpstr>
      <vt:lpstr>Za své protiprávní jednání může být potrestán </vt:lpstr>
      <vt:lpstr>Nezletilec je osoba ve věku:</vt:lpstr>
      <vt:lpstr>Mladistvý může být za své protiprávní jednání odsouzen:</vt:lpstr>
      <vt:lpstr>Za nezletilce zodpovídají rodiče</vt:lpstr>
      <vt:lpstr>Jdu vykrást obchod a dám si „panáka na kuráž“. Chytnou mě. Můžu být potrestán???  </vt:lpstr>
      <vt:lpstr>Mladistvá osoba je ve věku:  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Dum</cp:lastModifiedBy>
  <cp:revision>59</cp:revision>
  <dcterms:created xsi:type="dcterms:W3CDTF">2013-04-20T16:52:31Z</dcterms:created>
  <dcterms:modified xsi:type="dcterms:W3CDTF">2014-09-09T10:36:06Z</dcterms:modified>
</cp:coreProperties>
</file>