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4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t%C5%99edn%C3%AD_Evropa#mediaviewer/File:Central_Europe_(Brockhaus).PNG" TargetMode="External"/><Relationship Id="rId7" Type="http://schemas.openxmlformats.org/officeDocument/2006/relationships/hyperlink" Target="http://cs.wikipedia.org/wiki/Mercedes-Benz#mediaviewer/File:Mercedes_benz_logo1989.png" TargetMode="External"/><Relationship Id="rId2" Type="http://schemas.openxmlformats.org/officeDocument/2006/relationships/hyperlink" Target="http://cs.wikipedia.org/wiki/St%C5%99edn%C3%AD_Evrop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4/44/BMW.svg" TargetMode="External"/><Relationship Id="rId5" Type="http://schemas.openxmlformats.org/officeDocument/2006/relationships/hyperlink" Target="http://cs.wikipedia.org/wiki/Bratislava#mediaviewer/File:Bratislava_Montage.jpg" TargetMode="External"/><Relationship Id="rId4" Type="http://schemas.openxmlformats.org/officeDocument/2006/relationships/hyperlink" Target="http://cs.wikipedia.org/wiki/Praha#mediaviewer/File:Prague_Montag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7106262"/>
              </p:ext>
            </p:extLst>
          </p:nvPr>
        </p:nvGraphicFramePr>
        <p:xfrm>
          <a:off x="539552" y="1691774"/>
          <a:ext cx="8064896" cy="467929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92265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Člověk a jeho svět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VY_12_INOVACE_127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5.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Vlastivěda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Mgr. Alice Kořenková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Střední Evropa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Přehled států a hlavních</a:t>
                      </a:r>
                      <a:r>
                        <a:rPr lang="cs-CZ" sz="1400" baseline="0" dirty="0" smtClean="0"/>
                        <a:t> </a:t>
                      </a:r>
                      <a:r>
                        <a:rPr lang="cs-CZ" sz="1400" baseline="0" smtClean="0"/>
                        <a:t>měst Střední </a:t>
                      </a:r>
                      <a:r>
                        <a:rPr lang="cs-CZ" sz="1400" baseline="0" dirty="0" smtClean="0"/>
                        <a:t>Evropy, jejich historické památky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10.05.2013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smtClean="0"/>
                        <a:t>05.06.2013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089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648072"/>
          </a:xfrm>
        </p:spPr>
        <p:txBody>
          <a:bodyPr>
            <a:normAutofit fontScale="90000"/>
          </a:bodyPr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Střední Evropa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83264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000" b="1" dirty="0" smtClean="0"/>
              <a:t>Přiřaď k jednotlivým státům hlavní města a ukaž na slepé mapě:</a:t>
            </a:r>
          </a:p>
          <a:p>
            <a:pPr marL="0" indent="0" algn="ctr">
              <a:buNone/>
            </a:pPr>
            <a:endParaRPr lang="cs-CZ" sz="1600" b="1" dirty="0"/>
          </a:p>
          <a:p>
            <a:pPr marL="0" indent="0" algn="ctr">
              <a:buNone/>
            </a:pPr>
            <a:endParaRPr lang="cs-CZ" sz="1600" b="1" dirty="0" smtClean="0"/>
          </a:p>
          <a:p>
            <a:pPr marL="0" indent="0" algn="ctr">
              <a:buNone/>
            </a:pPr>
            <a:endParaRPr lang="cs-CZ" sz="1600" b="1" dirty="0"/>
          </a:p>
          <a:p>
            <a:pPr marL="0" indent="0" algn="ctr">
              <a:buNone/>
            </a:pPr>
            <a:endParaRPr lang="cs-CZ" sz="1600" b="1" dirty="0" smtClean="0"/>
          </a:p>
          <a:p>
            <a:pPr marL="0" indent="0" algn="ctr">
              <a:buNone/>
            </a:pPr>
            <a:endParaRPr lang="cs-CZ" sz="1600" b="1" dirty="0"/>
          </a:p>
          <a:p>
            <a:pPr marL="0" indent="0" algn="ctr">
              <a:buNone/>
            </a:pPr>
            <a:endParaRPr lang="cs-CZ" sz="1600" b="1" dirty="0" smtClean="0"/>
          </a:p>
          <a:p>
            <a:pPr marL="0" indent="0" algn="ctr">
              <a:buNone/>
            </a:pPr>
            <a:endParaRPr lang="cs-CZ" sz="1600" b="1" dirty="0"/>
          </a:p>
          <a:p>
            <a:pPr marL="0" indent="0" algn="ctr">
              <a:buNone/>
            </a:pPr>
            <a:endParaRPr lang="cs-CZ" sz="1600" b="1" dirty="0" smtClean="0"/>
          </a:p>
          <a:p>
            <a:pPr marL="0" indent="0" algn="ctr">
              <a:buNone/>
            </a:pPr>
            <a:endParaRPr lang="cs-CZ" sz="1600" b="1" dirty="0"/>
          </a:p>
          <a:p>
            <a:pPr marL="0" indent="0" algn="ctr">
              <a:buNone/>
            </a:pPr>
            <a:endParaRPr lang="cs-CZ" sz="1600" b="1" dirty="0" smtClean="0"/>
          </a:p>
          <a:p>
            <a:pPr marL="0" indent="0" algn="ctr">
              <a:buNone/>
            </a:pPr>
            <a:r>
              <a:rPr lang="cs-CZ" sz="1800" b="1" dirty="0" smtClean="0"/>
              <a:t>    </a:t>
            </a:r>
            <a:r>
              <a:rPr lang="cs-CZ" sz="1800" b="1" dirty="0" smtClean="0">
                <a:solidFill>
                  <a:srgbClr val="00B050"/>
                </a:solidFill>
              </a:rPr>
              <a:t>Německo</a:t>
            </a:r>
            <a:r>
              <a:rPr lang="cs-CZ" sz="1800" b="1" dirty="0" smtClean="0"/>
              <a:t>		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Vaduz</a:t>
            </a:r>
          </a:p>
          <a:p>
            <a:pPr marL="0" indent="0" algn="ctr">
              <a:buNone/>
            </a:pPr>
            <a:r>
              <a:rPr lang="cs-CZ" sz="1800" b="1" dirty="0" smtClean="0"/>
              <a:t>     </a:t>
            </a:r>
            <a:r>
              <a:rPr lang="cs-CZ" sz="1800" b="1" dirty="0" smtClean="0">
                <a:solidFill>
                  <a:srgbClr val="FF0000"/>
                </a:solidFill>
              </a:rPr>
              <a:t>Polsko	</a:t>
            </a:r>
            <a:r>
              <a:rPr lang="cs-CZ" sz="1800" b="1" dirty="0" smtClean="0"/>
              <a:t>		</a:t>
            </a:r>
            <a:r>
              <a:rPr lang="cs-CZ" sz="1800" b="1" dirty="0" smtClean="0">
                <a:solidFill>
                  <a:schemeClr val="accent4">
                    <a:lumMod val="75000"/>
                  </a:schemeClr>
                </a:solidFill>
              </a:rPr>
              <a:t>Bern</a:t>
            </a:r>
          </a:p>
          <a:p>
            <a:pPr marL="0" indent="0" algn="ctr">
              <a:buNone/>
            </a:pPr>
            <a:r>
              <a:rPr lang="cs-CZ" sz="1800" b="1" dirty="0" smtClean="0"/>
              <a:t>    </a:t>
            </a:r>
            <a:r>
              <a:rPr lang="cs-CZ" sz="1800" b="1" dirty="0" smtClean="0">
                <a:solidFill>
                  <a:srgbClr val="0070C0"/>
                </a:solidFill>
              </a:rPr>
              <a:t>Slovensko</a:t>
            </a:r>
            <a:r>
              <a:rPr lang="cs-CZ" sz="1800" b="1" dirty="0" smtClean="0"/>
              <a:t>		</a:t>
            </a:r>
            <a:r>
              <a:rPr lang="cs-CZ" sz="1800" b="1" dirty="0" smtClean="0">
                <a:solidFill>
                  <a:srgbClr val="C00000"/>
                </a:solidFill>
              </a:rPr>
              <a:t>Vídeň</a:t>
            </a:r>
          </a:p>
          <a:p>
            <a:pPr marL="0" indent="0" algn="ctr">
              <a:buNone/>
            </a:pPr>
            <a:r>
              <a:rPr lang="cs-CZ" sz="1800" b="1" dirty="0" smtClean="0">
                <a:solidFill>
                  <a:schemeClr val="accent6">
                    <a:lumMod val="75000"/>
                  </a:schemeClr>
                </a:solidFill>
              </a:rPr>
              <a:t>       Maďarsko</a:t>
            </a:r>
            <a:r>
              <a:rPr lang="cs-CZ" sz="1800" b="1" dirty="0" smtClean="0"/>
              <a:t>		</a:t>
            </a:r>
            <a:r>
              <a:rPr lang="cs-CZ" sz="1800" b="1" dirty="0" smtClean="0">
                <a:solidFill>
                  <a:schemeClr val="accent6">
                    <a:lumMod val="75000"/>
                  </a:schemeClr>
                </a:solidFill>
              </a:rPr>
              <a:t>Budapešť</a:t>
            </a:r>
          </a:p>
          <a:p>
            <a:pPr marL="0" indent="0" algn="ctr">
              <a:buNone/>
            </a:pPr>
            <a:r>
              <a:rPr lang="cs-CZ" sz="1800" b="1" dirty="0" smtClean="0">
                <a:solidFill>
                  <a:srgbClr val="C00000"/>
                </a:solidFill>
              </a:rPr>
              <a:t>        Rakousko</a:t>
            </a:r>
            <a:r>
              <a:rPr lang="cs-CZ" sz="1800" b="1" dirty="0" smtClean="0"/>
              <a:t>		</a:t>
            </a:r>
            <a:r>
              <a:rPr lang="cs-CZ" sz="1800" b="1" dirty="0" smtClean="0">
                <a:solidFill>
                  <a:srgbClr val="0070C0"/>
                </a:solidFill>
              </a:rPr>
              <a:t>Bratislava</a:t>
            </a:r>
          </a:p>
          <a:p>
            <a:pPr marL="0" indent="0" algn="ctr">
              <a:buNone/>
            </a:pPr>
            <a:r>
              <a:rPr lang="cs-CZ" sz="1800" b="1" dirty="0" smtClean="0"/>
              <a:t>     </a:t>
            </a:r>
            <a:r>
              <a:rPr lang="cs-CZ" sz="1800" b="1" dirty="0" smtClean="0">
                <a:solidFill>
                  <a:schemeClr val="accent4">
                    <a:lumMod val="75000"/>
                  </a:schemeClr>
                </a:solidFill>
              </a:rPr>
              <a:t>Švýcarsko</a:t>
            </a:r>
            <a:r>
              <a:rPr lang="cs-CZ" sz="1800" b="1" dirty="0" smtClean="0"/>
              <a:t>		</a:t>
            </a:r>
            <a:r>
              <a:rPr lang="cs-CZ" sz="1800" b="1" dirty="0" smtClean="0">
                <a:solidFill>
                  <a:srgbClr val="FF0000"/>
                </a:solidFill>
              </a:rPr>
              <a:t>Varšava</a:t>
            </a:r>
          </a:p>
          <a:p>
            <a:pPr marL="0" indent="0" algn="ctr">
              <a:buNone/>
            </a:pP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   Lichtenštejnsko</a:t>
            </a:r>
            <a:r>
              <a:rPr lang="cs-CZ" sz="1800" b="1" dirty="0" smtClean="0"/>
              <a:t>		</a:t>
            </a:r>
            <a:r>
              <a:rPr lang="cs-CZ" sz="1800" b="1" dirty="0" smtClean="0">
                <a:solidFill>
                  <a:srgbClr val="00B050"/>
                </a:solidFill>
              </a:rPr>
              <a:t>Berlín</a:t>
            </a:r>
            <a:endParaRPr lang="cs-CZ" sz="1800" b="1" dirty="0">
              <a:solidFill>
                <a:srgbClr val="00B050"/>
              </a:solidFill>
            </a:endParaRPr>
          </a:p>
        </p:txBody>
      </p:sp>
      <p:pic>
        <p:nvPicPr>
          <p:cNvPr id="1028" name="Picture 4" descr="C:\Users\Sborovna\Desktop\586px-Central_Europe_(Brockhaus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232171"/>
            <a:ext cx="2965301" cy="288607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66608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Střední Evropa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56584"/>
          </a:xfrm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cs-CZ" sz="2000" b="1" dirty="0" smtClean="0"/>
              <a:t>Středoevropské státy s výjimkou Německa, Rakouska a Švýcarska byly až do revoluce 1989 součástí tzv. Východního bloku. V současné době se všechny státy staly součástí Evropské unie, vzmáhá se jejich hospodářství, kultura, obnovují se kulturní památky.</a:t>
            </a:r>
          </a:p>
          <a:p>
            <a:pPr marL="0" indent="0" algn="just">
              <a:buNone/>
            </a:pPr>
            <a:r>
              <a:rPr lang="cs-CZ" sz="2000" b="1" dirty="0" smtClean="0"/>
              <a:t>Všechna hlavní města mají krásné kulturní památky, které navštěvuje množství turistů</a:t>
            </a:r>
            <a:r>
              <a:rPr lang="cs-CZ" sz="2000" b="1" dirty="0" smtClean="0"/>
              <a:t>.</a:t>
            </a:r>
          </a:p>
          <a:p>
            <a:pPr marL="0" indent="0" algn="just">
              <a:buNone/>
            </a:pPr>
            <a:r>
              <a:rPr lang="cs-CZ" sz="2000" b="1" dirty="0" smtClean="0"/>
              <a:t>Praha                                          Bratislava                               Berlín</a:t>
            </a:r>
            <a:endParaRPr lang="cs-CZ" sz="2000" b="1" dirty="0" smtClean="0"/>
          </a:p>
          <a:p>
            <a:pPr marL="0" indent="0" algn="just">
              <a:buNone/>
            </a:pPr>
            <a:endParaRPr lang="cs-CZ" sz="2000" b="1" dirty="0"/>
          </a:p>
          <a:p>
            <a:pPr marL="0" indent="0" algn="just">
              <a:buNone/>
            </a:pPr>
            <a:endParaRPr lang="cs-CZ" sz="2000" b="1" dirty="0" smtClean="0"/>
          </a:p>
          <a:p>
            <a:pPr marL="0" indent="0" algn="just">
              <a:buNone/>
            </a:pPr>
            <a:endParaRPr lang="cs-CZ" sz="2000" b="1" dirty="0"/>
          </a:p>
          <a:p>
            <a:pPr marL="0" indent="0" algn="just">
              <a:buNone/>
            </a:pPr>
            <a:endParaRPr lang="cs-CZ" sz="2000" b="1" dirty="0" smtClean="0"/>
          </a:p>
          <a:p>
            <a:pPr marL="0" indent="0" algn="just">
              <a:buNone/>
            </a:pPr>
            <a:endParaRPr lang="cs-CZ" sz="2000" b="1" dirty="0"/>
          </a:p>
          <a:p>
            <a:pPr marL="0" indent="0" algn="just">
              <a:buNone/>
            </a:pPr>
            <a:endParaRPr lang="cs-CZ" sz="2000" b="1" dirty="0" smtClean="0"/>
          </a:p>
          <a:p>
            <a:pPr marL="0" indent="0" algn="just">
              <a:buNone/>
            </a:pPr>
            <a:endParaRPr lang="cs-CZ" sz="2000" b="1" dirty="0"/>
          </a:p>
          <a:p>
            <a:pPr marL="0" indent="0" algn="just">
              <a:buNone/>
            </a:pPr>
            <a:endParaRPr lang="cs-CZ" sz="2000" b="1" dirty="0" smtClean="0"/>
          </a:p>
          <a:p>
            <a:pPr marL="0" indent="0" algn="just">
              <a:buNone/>
            </a:pPr>
            <a:r>
              <a:rPr lang="cs-CZ" sz="2000" b="1" dirty="0"/>
              <a:t>	</a:t>
            </a:r>
            <a:endParaRPr lang="cs-CZ" sz="2000" b="1" dirty="0" smtClean="0"/>
          </a:p>
          <a:p>
            <a:pPr marL="0" indent="0" algn="just">
              <a:buNone/>
            </a:pPr>
            <a:endParaRPr lang="cs-CZ" sz="2000" b="1" dirty="0"/>
          </a:p>
          <a:p>
            <a:pPr marL="0" indent="0" algn="just">
              <a:buNone/>
            </a:pPr>
            <a:endParaRPr lang="cs-CZ" sz="20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56992"/>
            <a:ext cx="2798450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http://upload.wikimedia.org/wikipedia/commons/5/59/Bratislava_Montag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79" y="3356992"/>
            <a:ext cx="2237799" cy="3182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upload.wikimedia.org/wikipedia/commons/thumb/a/a6/Brandenburger_Tor_abends.jpg/800px-Brandenburger_Tor_abend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77072"/>
            <a:ext cx="2810067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16605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Střední Evropa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pPr marL="0" indent="0" algn="ctr">
              <a:buNone/>
            </a:pPr>
            <a:r>
              <a:rPr lang="cs-CZ" b="1" i="1" dirty="0" smtClean="0"/>
              <a:t>Víš jaké značky aut se vyrábějí v Německu?</a:t>
            </a:r>
            <a:endParaRPr lang="cs-CZ" b="1" i="1" dirty="0"/>
          </a:p>
        </p:txBody>
      </p:sp>
      <p:pic>
        <p:nvPicPr>
          <p:cNvPr id="3077" name="Picture 5" descr="C:\Users\Sborovna\Desktop\600px-BMW.sv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6404" y="2892388"/>
            <a:ext cx="2209428" cy="2029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upload.wikimedia.org/wikipedia/commons/thumb/9/9b/Mercedes_benz_logo1989.png/800px-Mercedes_benz_logo198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996952"/>
            <a:ext cx="2335361" cy="1573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upload.wikimedia.org/wikipedia/commons/thumb/7/7f/Audi_logo_detail.svg/1024px-Audi_logo_detail.sv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1750" y="4797152"/>
            <a:ext cx="2481616" cy="1311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93194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Střední Evropa - 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457200" indent="-457200" algn="just">
              <a:buAutoNum type="arabicParenR"/>
            </a:pPr>
            <a:r>
              <a:rPr lang="cs-CZ" sz="2800" b="1" i="1" dirty="0" smtClean="0"/>
              <a:t>Vyjmenuj státy Střední Evropy</a:t>
            </a:r>
          </a:p>
          <a:p>
            <a:pPr marL="457200" indent="-457200" algn="just">
              <a:buAutoNum type="arabicParenR"/>
            </a:pPr>
            <a:endParaRPr lang="cs-CZ" sz="2800" b="1" i="1" dirty="0" smtClean="0"/>
          </a:p>
          <a:p>
            <a:pPr marL="457200" indent="-457200" algn="just">
              <a:buAutoNum type="arabicParenR"/>
            </a:pPr>
            <a:r>
              <a:rPr lang="cs-CZ" sz="2800" b="1" i="1" dirty="0" smtClean="0"/>
              <a:t>Uveď, které státy Střední Evropy sousedí s ČR</a:t>
            </a:r>
          </a:p>
          <a:p>
            <a:pPr marL="457200" indent="-457200" algn="just">
              <a:buAutoNum type="arabicParenR"/>
            </a:pPr>
            <a:endParaRPr lang="cs-CZ" sz="2800" b="1" i="1" dirty="0" smtClean="0"/>
          </a:p>
          <a:p>
            <a:pPr marL="457200" indent="-457200" algn="just">
              <a:buAutoNum type="arabicParenR"/>
            </a:pPr>
            <a:r>
              <a:rPr lang="cs-CZ" sz="2800" b="1" i="1" dirty="0" smtClean="0"/>
              <a:t>Které státy Střední Evropy byly součástí tzv. Východního bloku?</a:t>
            </a:r>
          </a:p>
          <a:p>
            <a:pPr marL="457200" indent="-457200" algn="just">
              <a:buAutoNum type="arabicParenR"/>
            </a:pPr>
            <a:endParaRPr lang="cs-CZ" sz="2800" b="1" i="1" dirty="0" smtClean="0"/>
          </a:p>
          <a:p>
            <a:pPr marL="457200" indent="-457200" algn="just">
              <a:buAutoNum type="arabicParenR"/>
            </a:pPr>
            <a:r>
              <a:rPr lang="cs-CZ" sz="2800" b="1" i="1" dirty="0" smtClean="0"/>
              <a:t>Čím jsou známé a vyhledávané hlavní města států Střední Evropy?	</a:t>
            </a:r>
            <a:endParaRPr lang="cs-CZ" sz="2800" b="1" i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b="1" i="1" dirty="0" smtClean="0"/>
              <a:t>Citace</a:t>
            </a:r>
            <a:endParaRPr lang="cs-CZ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616624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600" b="1" i="1" dirty="0" smtClean="0"/>
              <a:t>10.05.2013 - Obrazový </a:t>
            </a:r>
            <a:r>
              <a:rPr lang="cs-CZ" sz="1600" b="1" i="1" dirty="0"/>
              <a:t>materiál dostupný na:</a:t>
            </a:r>
            <a:endParaRPr lang="cs-CZ" sz="1600" dirty="0" smtClean="0">
              <a:hlinkClick r:id="rId2"/>
            </a:endParaRPr>
          </a:p>
          <a:p>
            <a:pPr marL="0" indent="0">
              <a:buNone/>
            </a:pPr>
            <a:endParaRPr lang="cs-CZ" sz="1200" dirty="0">
              <a:hlinkClick r:id="rId2"/>
            </a:endParaRPr>
          </a:p>
          <a:p>
            <a:pPr marL="0" indent="0">
              <a:buNone/>
            </a:pPr>
            <a:r>
              <a:rPr lang="cs-CZ" sz="1200" dirty="0">
                <a:hlinkClick r:id="rId3"/>
              </a:rPr>
              <a:t>http://cs.wikipedia.org/wiki/St%C5%99edn%C3%AD_Evropa#mediaviewer/File:Central_Europe_(Brockhaus).</a:t>
            </a:r>
            <a:r>
              <a:rPr lang="cs-CZ" sz="1200" dirty="0" smtClean="0">
                <a:hlinkClick r:id="rId3"/>
              </a:rPr>
              <a:t>PNG</a:t>
            </a: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>
                <a:hlinkClick r:id="rId4"/>
              </a:rPr>
              <a:t>http://</a:t>
            </a:r>
            <a:r>
              <a:rPr lang="cs-CZ" sz="1200" dirty="0" smtClean="0">
                <a:hlinkClick r:id="rId4"/>
              </a:rPr>
              <a:t>cs.wikipedia.org/wiki/Praha#mediaviewer/File:Prague_Montage.jpg</a:t>
            </a: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>
                <a:hlinkClick r:id="rId5"/>
              </a:rPr>
              <a:t>http://</a:t>
            </a:r>
            <a:r>
              <a:rPr lang="cs-CZ" sz="1200" dirty="0" smtClean="0">
                <a:hlinkClick r:id="rId5"/>
              </a:rPr>
              <a:t>cs.wikipedia.org/wiki/Bratislava#mediaviewer/File:Bratislava_Montage.jpg</a:t>
            </a: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/>
              <a:t>http://</a:t>
            </a:r>
            <a:r>
              <a:rPr lang="cs-CZ" sz="1200" dirty="0" smtClean="0"/>
              <a:t>cs.wikipedia.org/wiki/Berl%C3%ADn#mediaviewer/File:Brandenburger_Tor_abends.jpg</a:t>
            </a:r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>
                <a:hlinkClick r:id="rId6"/>
              </a:rPr>
              <a:t>http</a:t>
            </a:r>
            <a:r>
              <a:rPr lang="cs-CZ" sz="1200" dirty="0">
                <a:hlinkClick r:id="rId6"/>
              </a:rPr>
              <a:t>://</a:t>
            </a:r>
            <a:r>
              <a:rPr lang="cs-CZ" sz="1200" dirty="0" smtClean="0">
                <a:hlinkClick r:id="rId6"/>
              </a:rPr>
              <a:t>upload.wikimedia.org/wikipedia/commons/4/44/BMW.svg</a:t>
            </a: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>
                <a:hlinkClick r:id="rId7"/>
              </a:rPr>
              <a:t>http://</a:t>
            </a:r>
            <a:r>
              <a:rPr lang="cs-CZ" sz="1200" dirty="0" smtClean="0">
                <a:hlinkClick r:id="rId7"/>
              </a:rPr>
              <a:t>cs.wikipedia.org/wiki/Mercedes-Benz#mediaviewer/File:Mercedes_benz_logo1989.png</a:t>
            </a: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/>
              <a:t>http://cs.wikipedia.org/wiki/Audi#mediaviewer/File:Audi_logo_detail.svg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97015428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251</Words>
  <Application>Microsoft Office PowerPoint</Application>
  <PresentationFormat>Předvádění na obrazovce (4:3)</PresentationFormat>
  <Paragraphs>86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Prezentace aplikace PowerPoint</vt:lpstr>
      <vt:lpstr>Střední Evropa</vt:lpstr>
      <vt:lpstr>Střední Evropa</vt:lpstr>
      <vt:lpstr>Střední Evropa</vt:lpstr>
      <vt:lpstr>Střední Evropa - test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škola</dc:creator>
  <cp:lastModifiedBy>Sborovna</cp:lastModifiedBy>
  <cp:revision>16</cp:revision>
  <dcterms:created xsi:type="dcterms:W3CDTF">2014-01-03T12:19:46Z</dcterms:created>
  <dcterms:modified xsi:type="dcterms:W3CDTF">2014-09-09T09:37:13Z</dcterms:modified>
</cp:coreProperties>
</file>