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%C3%A1padn%C3%AD_Evropa" TargetMode="External"/><Relationship Id="rId2" Type="http://schemas.openxmlformats.org/officeDocument/2006/relationships/hyperlink" Target="https://www.google.cz/url?sa=i&amp;rct=j&amp;q=&amp;esrc=s&amp;source=images&amp;cd=&amp;cad=rja&amp;docid=Iz-v8WUsYQuJ6M&amp;tbnid=g1qMIuKFZPiIBM:&amp;ved=0CAQQjB0&amp;url=http://cs.wikipedia.org/wiki/Z%C3%A1padn%C3%AD_Evropa&amp;ei=mtrJUpqQK8qNtQbj74GwDg&amp;bvm=bv.58187178,d.Yms&amp;psig=AFQjCNFahKHA5JnNmcT6VaS-Jeccov98QQ&amp;ust=138904575878856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Bruse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93835711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VY_12_INOVACE_128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Západní Evropa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Přehled států a hlavních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smtClean="0"/>
                        <a:t>měst Západní </a:t>
                      </a:r>
                      <a:r>
                        <a:rPr lang="cs-CZ" sz="1400" baseline="0" dirty="0" smtClean="0"/>
                        <a:t>Evropy, jejich historické památky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05.06.2013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20126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Evropa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59"/>
            <a:ext cx="8640960" cy="5375101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sz="2400" b="1" dirty="0" smtClean="0"/>
              <a:t>Přiřaď podle barvy čísla státu hlavní města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Británie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          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Dublin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Irsko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          	Lucemburk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	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Londýn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Amsterdam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	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Brusel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</a:t>
            </a:r>
          </a:p>
        </p:txBody>
      </p:sp>
      <p:pic>
        <p:nvPicPr>
          <p:cNvPr id="1028" name="Picture 4" descr="C:\Users\Sborovna\Desktop\Western-Europe-ma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1772816"/>
            <a:ext cx="3744416" cy="487104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02541" y="3762062"/>
            <a:ext cx="29745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1</a:t>
            </a:r>
            <a:endParaRPr lang="cs-CZ" sz="2800" b="1" dirty="0">
              <a:solidFill>
                <a:srgbClr val="00B0F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995936" y="4285282"/>
            <a:ext cx="20660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843808" y="3762062"/>
            <a:ext cx="29745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2</a:t>
            </a:r>
            <a:endParaRPr lang="cs-CZ" sz="2800" b="1" dirty="0">
              <a:solidFill>
                <a:srgbClr val="00B05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141260" y="4285282"/>
            <a:ext cx="3506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91880" y="4941168"/>
            <a:ext cx="29745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795631" y="5472092"/>
            <a:ext cx="56193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04048" y="4265264"/>
            <a:ext cx="29745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4644008" y="4653136"/>
            <a:ext cx="360040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556909" y="3685118"/>
            <a:ext cx="29745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5</a:t>
            </a:r>
            <a:endParaRPr lang="cs-CZ" sz="2800" b="1" dirty="0">
              <a:solidFill>
                <a:srgbClr val="FFC000"/>
              </a:solidFill>
            </a:endParaRPr>
          </a:p>
        </p:txBody>
      </p:sp>
      <p:cxnSp>
        <p:nvCxnSpPr>
          <p:cNvPr id="17" name="Přímá spojnice se šipkou 16"/>
          <p:cNvCxnSpPr>
            <a:stCxn id="19" idx="2"/>
          </p:cNvCxnSpPr>
          <p:nvPr/>
        </p:nvCxnSpPr>
        <p:spPr>
          <a:xfrm flipH="1">
            <a:off x="4644008" y="4208338"/>
            <a:ext cx="61627" cy="3123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025256" y="4941168"/>
            <a:ext cx="29745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6</a:t>
            </a:r>
            <a:endParaRPr lang="cs-CZ" sz="28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 flipV="1">
            <a:off x="4734018" y="4788484"/>
            <a:ext cx="270030" cy="1526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9690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b="1" dirty="0" smtClean="0"/>
              <a:t>Západoevropské země patří k nejvyspělejším částem světa. Vyrábějí se zde automobily, letadla, lodě, elektrotechnika. Ty se vyvážejí do mnoha zemí.</a:t>
            </a:r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r>
              <a:rPr lang="cs-CZ" sz="2400" b="1" dirty="0" smtClean="0"/>
              <a:t>Víš, které město bylo jmenováno</a:t>
            </a:r>
          </a:p>
          <a:p>
            <a:pPr marL="0" indent="0" algn="just">
              <a:buNone/>
            </a:pPr>
            <a:r>
              <a:rPr lang="cs-CZ" sz="2400" b="1" dirty="0"/>
              <a:t>h</a:t>
            </a:r>
            <a:r>
              <a:rPr lang="cs-CZ" sz="2400" b="1" dirty="0" smtClean="0"/>
              <a:t>lavním městem Evropské unie?</a:t>
            </a:r>
          </a:p>
          <a:p>
            <a:pPr marL="0" indent="0" algn="just">
              <a:buNone/>
            </a:pPr>
            <a:endParaRPr lang="cs-CZ" sz="2400" dirty="0"/>
          </a:p>
        </p:txBody>
      </p:sp>
      <p:pic>
        <p:nvPicPr>
          <p:cNvPr id="1026" name="Picture 2" descr="C:\Users\Sborovna\AppData\Local\Microsoft\Windows\Temporary Internet Files\Content.IE5\CWOUPOS3\MP9004015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28694"/>
            <a:ext cx="1800200" cy="269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borovna\AppData\Local\Microsoft\Windows\Temporary Internet Files\Content.IE5\A93KYU9T\MP9004071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317829"/>
            <a:ext cx="2827784" cy="2262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http://upload.wikimedia.org/wikipedia/commons/thumb/5/5b/Commflag.jpg/640px-Commfla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25144"/>
            <a:ext cx="1374933" cy="183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ttp://upload.wikimedia.org/wikipedia/commons/thumb/3/33/Grand_place_brussels_WQ3.jpg/1280px-Grand_place_brussels_WQ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9585" y="2389214"/>
            <a:ext cx="3004864" cy="1373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00192" y="393305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139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 algn="just">
              <a:buAutoNum type="arabicParenR"/>
            </a:pPr>
            <a:r>
              <a:rPr lang="cs-CZ" sz="2800" b="1" i="1" dirty="0" smtClean="0"/>
              <a:t>Vyjmenuj státy Západní Evropy</a:t>
            </a:r>
          </a:p>
          <a:p>
            <a:pPr marL="457200" indent="-457200" algn="just">
              <a:buAutoNum type="arabicParenR"/>
            </a:pPr>
            <a:endParaRPr lang="cs-CZ" sz="2800" b="1" i="1" dirty="0" smtClean="0"/>
          </a:p>
          <a:p>
            <a:pPr marL="457200" indent="-457200" algn="just">
              <a:buAutoNum type="arabicParenR"/>
            </a:pPr>
            <a:r>
              <a:rPr lang="cs-CZ" sz="2800" b="1" i="1" dirty="0" smtClean="0"/>
              <a:t>Přiřaď hlavní město </a:t>
            </a:r>
            <a:r>
              <a:rPr lang="cs-CZ" sz="2800" b="1" i="1" smtClean="0"/>
              <a:t>ke státu</a:t>
            </a:r>
            <a:endParaRPr lang="cs-CZ" sz="2800" b="1" i="1" dirty="0" smtClean="0"/>
          </a:p>
          <a:p>
            <a:pPr marL="457200" indent="-457200" algn="just">
              <a:buNone/>
            </a:pPr>
            <a:r>
              <a:rPr lang="cs-CZ" sz="2800" b="1" i="1" dirty="0" smtClean="0"/>
              <a:t>	(Paříž, Brusel, Amsterdam, Londýn, Lucemburk, Dublin)</a:t>
            </a:r>
          </a:p>
          <a:p>
            <a:pPr marL="457200" indent="-457200" algn="just">
              <a:buNone/>
            </a:pPr>
            <a:endParaRPr lang="cs-CZ" sz="2800" b="1" i="1" dirty="0" smtClean="0"/>
          </a:p>
          <a:p>
            <a:pPr marL="457200" indent="-457200" algn="just">
              <a:buAutoNum type="arabicParenR" startAt="3"/>
            </a:pPr>
            <a:r>
              <a:rPr lang="cs-CZ" sz="2800" b="1" i="1" dirty="0" smtClean="0"/>
              <a:t>Proč patří státy Západní Evropy k nejvyspělejším státům světa?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10.05.2013 - Obrazový </a:t>
            </a:r>
            <a:r>
              <a:rPr lang="cs-CZ" sz="1600" b="1" dirty="0"/>
              <a:t>materiál dostupný na:</a:t>
            </a: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endParaRPr lang="cs-CZ" sz="1200" dirty="0">
              <a:hlinkClick r:id="rId2"/>
            </a:endParaRPr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cs.wikipedia.org/wiki/Z%C3%A1padn%C3%AD_Evropa#mediaviewer/File:Western-Europe-map.png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cs.wikipedia.org/wiki/Brusel#mediaviewer/File:Commflag.jpg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cs.wikipedia.org/wiki/Brusel#mediaviewer/File:Grand_place_brussels_WQ3.jpg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Klipart – www.office.</a:t>
            </a:r>
            <a:r>
              <a:rPr lang="cs-CZ" sz="1200" smtClean="0"/>
              <a:t>microsoft.com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6322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179</Words>
  <Application>Microsoft Office PowerPoint</Application>
  <PresentationFormat>Předvádění na obrazovce (4:3)</PresentationFormat>
  <Paragraphs>71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Západní Evropa</vt:lpstr>
      <vt:lpstr>Západní Evropa</vt:lpstr>
      <vt:lpstr>Západní Evropa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Dum</cp:lastModifiedBy>
  <cp:revision>11</cp:revision>
  <dcterms:created xsi:type="dcterms:W3CDTF">2014-01-05T21:52:31Z</dcterms:created>
  <dcterms:modified xsi:type="dcterms:W3CDTF">2014-09-09T10:42:40Z</dcterms:modified>
</cp:coreProperties>
</file>