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istoryrevue.estranky.cz/clanky/evropa/zakladni-informace-o-evrope/rozdeleni-evropy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01383290"/>
              </p:ext>
            </p:extLst>
          </p:nvPr>
        </p:nvGraphicFramePr>
        <p:xfrm>
          <a:off x="539552" y="1691774"/>
          <a:ext cx="8064896" cy="467929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92265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VY_12_INOVACE_129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Vlastivěda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Jižní Evropa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Přehled států a hlavních</a:t>
                      </a:r>
                      <a:r>
                        <a:rPr lang="cs-CZ" sz="1400" baseline="0" dirty="0" smtClean="0"/>
                        <a:t> měst Jižní Evropy, jejich historické památky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10.05.2013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12.06.2013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97629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b="1" i="1" dirty="0" smtClean="0"/>
              <a:t>Jižní Evropa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5658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2000" b="1" dirty="0" smtClean="0"/>
          </a:p>
          <a:p>
            <a:pPr marL="0" indent="0" algn="ctr">
              <a:buNone/>
            </a:pPr>
            <a:endParaRPr lang="cs-CZ" sz="2000" b="1" dirty="0"/>
          </a:p>
          <a:p>
            <a:pPr marL="0" indent="0" algn="ctr">
              <a:buNone/>
            </a:pPr>
            <a:endParaRPr lang="cs-CZ" sz="2000" b="1" dirty="0" smtClean="0"/>
          </a:p>
          <a:p>
            <a:pPr marL="0" indent="0" algn="ctr">
              <a:buNone/>
            </a:pPr>
            <a:endParaRPr lang="cs-CZ" sz="2000" b="1" dirty="0"/>
          </a:p>
          <a:p>
            <a:pPr marL="0" indent="0" algn="ctr">
              <a:buNone/>
            </a:pPr>
            <a:endParaRPr lang="cs-CZ" sz="2000" b="1" dirty="0" smtClean="0"/>
          </a:p>
          <a:p>
            <a:pPr marL="0" indent="0" algn="ctr">
              <a:buNone/>
            </a:pPr>
            <a:endParaRPr lang="cs-CZ" sz="2000" b="1" dirty="0" smtClean="0"/>
          </a:p>
          <a:p>
            <a:pPr marL="0" indent="0" algn="ctr">
              <a:buNone/>
            </a:pPr>
            <a:endParaRPr lang="cs-CZ" sz="2000" b="1" dirty="0" smtClean="0"/>
          </a:p>
          <a:p>
            <a:pPr marL="0" indent="0" algn="ctr">
              <a:buNone/>
            </a:pPr>
            <a:endParaRPr lang="cs-CZ" sz="2000" b="1" dirty="0"/>
          </a:p>
          <a:p>
            <a:pPr marL="0" indent="0" algn="ctr">
              <a:buNone/>
            </a:pPr>
            <a:endParaRPr lang="cs-CZ" sz="2000" b="1" dirty="0"/>
          </a:p>
          <a:p>
            <a:pPr marL="0" indent="0" algn="ctr">
              <a:buNone/>
            </a:pPr>
            <a:endParaRPr lang="cs-CZ" sz="2000" b="1" dirty="0" smtClean="0"/>
          </a:p>
          <a:p>
            <a:pPr marL="0" indent="0" algn="ctr">
              <a:buNone/>
            </a:pPr>
            <a:r>
              <a:rPr lang="cs-CZ" sz="2000" b="1" dirty="0" smtClean="0"/>
              <a:t>Portugalsko	Lisabon</a:t>
            </a:r>
          </a:p>
          <a:p>
            <a:pPr marL="0" indent="0" algn="ctr">
              <a:buNone/>
            </a:pPr>
            <a:r>
              <a:rPr lang="cs-CZ" sz="2000" b="1" dirty="0" smtClean="0"/>
              <a:t>Španělsko	Madrid</a:t>
            </a:r>
          </a:p>
          <a:p>
            <a:pPr marL="0" indent="0" algn="ctr">
              <a:buNone/>
            </a:pPr>
            <a:r>
              <a:rPr lang="cs-CZ" sz="2000" b="1" dirty="0" smtClean="0"/>
              <a:t>Itálie		Řím</a:t>
            </a:r>
          </a:p>
          <a:p>
            <a:pPr marL="0" indent="0" algn="ctr">
              <a:buNone/>
            </a:pPr>
            <a:r>
              <a:rPr lang="cs-CZ" sz="2000" b="1" dirty="0" smtClean="0"/>
              <a:t>Řecko		Atény</a:t>
            </a:r>
          </a:p>
        </p:txBody>
      </p:sp>
      <p:pic>
        <p:nvPicPr>
          <p:cNvPr id="2050" name="Picture 2" descr="C:\Users\Sborovna\AppData\Local\Microsoft\Windows\Temporary Internet Files\Content.IE5\SSHZL6F6\MP9004008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24744"/>
            <a:ext cx="1957245" cy="1565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borovna\AppData\Local\Microsoft\Windows\Temporary Internet Files\Content.IE5\CWOUPOS3\MP9003626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004596"/>
            <a:ext cx="2260848" cy="1507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borovna\AppData\Local\Microsoft\Windows\Temporary Internet Files\Content.IE5\BC1TSUD7\MP90036270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60058" y="2872668"/>
            <a:ext cx="2620888" cy="1742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Sborovna\AppData\Local\Microsoft\Windows\Temporary Internet Files\Content.IE5\BC1TSUD7\MP90036280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2066" y="979196"/>
            <a:ext cx="2476872" cy="1651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346954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i="1" dirty="0"/>
              <a:t>Jižní Evropa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3"/>
            <a:ext cx="8229600" cy="557911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800" b="1" dirty="0" smtClean="0"/>
          </a:p>
          <a:p>
            <a:pPr marL="0" indent="0">
              <a:buNone/>
            </a:pPr>
            <a:endParaRPr lang="cs-CZ" sz="1800" b="1" dirty="0"/>
          </a:p>
          <a:p>
            <a:pPr marL="0" indent="0">
              <a:buNone/>
            </a:pPr>
            <a:endParaRPr lang="cs-CZ" sz="1800" b="1" dirty="0" smtClean="0"/>
          </a:p>
          <a:p>
            <a:pPr marL="0" indent="0">
              <a:buNone/>
            </a:pPr>
            <a:endParaRPr lang="cs-CZ" sz="1800" b="1" dirty="0"/>
          </a:p>
          <a:p>
            <a:pPr marL="0" indent="0">
              <a:buNone/>
            </a:pPr>
            <a:endParaRPr lang="cs-CZ" sz="1800" b="1" dirty="0" smtClean="0"/>
          </a:p>
          <a:p>
            <a:pPr marL="0" indent="0">
              <a:buNone/>
            </a:pPr>
            <a:endParaRPr lang="cs-CZ" sz="1800" b="1" dirty="0"/>
          </a:p>
          <a:p>
            <a:pPr marL="0" indent="0">
              <a:buNone/>
            </a:pPr>
            <a:endParaRPr lang="cs-CZ" sz="1800" b="1" dirty="0" smtClean="0"/>
          </a:p>
          <a:p>
            <a:pPr marL="0" indent="0" algn="just">
              <a:buNone/>
            </a:pPr>
            <a:r>
              <a:rPr lang="cs-CZ" sz="1800" b="1" dirty="0" smtClean="0"/>
              <a:t>Tyto přímořské státy jsou především vývozci ovoce, zeleniny, vína a rybích výrobků. Nejdůležitější roli má však cestovní ruch. Milióny turistů vyhledávají nejen historické památky Říma a Atén, ale hlavně teplé moře.</a:t>
            </a:r>
          </a:p>
          <a:p>
            <a:pPr marL="0" indent="0" algn="just">
              <a:buNone/>
            </a:pPr>
            <a:endParaRPr lang="cs-CZ" sz="1800" b="1" dirty="0"/>
          </a:p>
          <a:p>
            <a:pPr marL="0" indent="0" algn="just">
              <a:buNone/>
            </a:pPr>
            <a:endParaRPr lang="cs-CZ" sz="1800" b="1" dirty="0"/>
          </a:p>
        </p:txBody>
      </p:sp>
      <p:pic>
        <p:nvPicPr>
          <p:cNvPr id="1026" name="Picture 2" descr="C:\Users\Sborovna\AppData\Local\Microsoft\Windows\Temporary Internet Files\Content.IE5\SSHZL6F6\MP9004255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031056"/>
            <a:ext cx="3466841" cy="2258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borovna\AppData\Local\Microsoft\Windows\Temporary Internet Files\Content.IE5\A93KYU9T\MP9004002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502124"/>
            <a:ext cx="2534854" cy="2029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borovna\AppData\Local\Microsoft\Windows\Temporary Internet Files\Content.IE5\A93KYU9T\MP90040381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52504" y="1035199"/>
            <a:ext cx="3383403" cy="2254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borovna\AppData\Local\Microsoft\Windows\Temporary Internet Files\Content.IE5\BC1TSUD7\MP90017744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52504" y="4315946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206072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796908"/>
          </a:xfrm>
        </p:spPr>
        <p:txBody>
          <a:bodyPr/>
          <a:lstStyle/>
          <a:p>
            <a:r>
              <a:rPr lang="cs-CZ" b="1" i="1" dirty="0"/>
              <a:t>Jižní </a:t>
            </a:r>
            <a:r>
              <a:rPr lang="cs-CZ" b="1" i="1" dirty="0" smtClean="0"/>
              <a:t>Evropa -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741260"/>
          </a:xfrm>
        </p:spPr>
        <p:txBody>
          <a:bodyPr/>
          <a:lstStyle/>
          <a:p>
            <a:pPr marL="0" indent="0" algn="ctr">
              <a:buNone/>
            </a:pPr>
            <a:r>
              <a:rPr lang="cs-CZ" sz="2400" b="1" dirty="0" smtClean="0"/>
              <a:t>Čím jsou známé státy Jižní Evropy?</a:t>
            </a:r>
          </a:p>
          <a:p>
            <a:pPr marL="0" indent="0" algn="ctr">
              <a:buNone/>
            </a:pPr>
            <a:r>
              <a:rPr lang="cs-CZ" sz="2400" b="1" dirty="0" smtClean="0"/>
              <a:t>Víš, jaký je rozdíl mezi oceánem a mořem?</a:t>
            </a:r>
          </a:p>
          <a:p>
            <a:pPr marL="0" indent="0" algn="ctr">
              <a:buNone/>
            </a:pPr>
            <a:r>
              <a:rPr lang="cs-CZ" sz="2400" b="1" dirty="0" smtClean="0"/>
              <a:t>Seřaď oceány podle velikosti:</a:t>
            </a:r>
          </a:p>
          <a:p>
            <a:pPr marL="0" indent="0" algn="ctr">
              <a:buNone/>
            </a:pPr>
            <a:r>
              <a:rPr lang="cs-CZ" sz="2000" b="1" i="1" dirty="0" smtClean="0">
                <a:solidFill>
                  <a:srgbClr val="0070C0"/>
                </a:solidFill>
              </a:rPr>
              <a:t>Indický oceán, Atlantický oceán, Tichý oceán, Severní ledový oceán</a:t>
            </a:r>
            <a:endParaRPr lang="cs-CZ" sz="2000" b="1" i="1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i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i="1" dirty="0">
              <a:solidFill>
                <a:srgbClr val="0070C0"/>
              </a:solidFill>
            </a:endParaRPr>
          </a:p>
        </p:txBody>
      </p:sp>
      <p:pic>
        <p:nvPicPr>
          <p:cNvPr id="4" name="Picture 2" descr="http://upload.wikimedia.org/wikipedia/commons/thumb/c/cd/Land_ocean_ice_2048.jpg/1280px-Land_ocean_ice_204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930252"/>
            <a:ext cx="7200800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841212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b="1" dirty="0" smtClean="0"/>
              <a:t>10.05.2013 - Obrazový </a:t>
            </a:r>
            <a:r>
              <a:rPr lang="cs-CZ" sz="1600" b="1" dirty="0"/>
              <a:t>materiál dostupný na:</a:t>
            </a:r>
            <a:endParaRPr lang="cs-CZ" sz="1600" b="1" dirty="0" smtClean="0">
              <a:hlinkClick r:id="rId2"/>
            </a:endParaRPr>
          </a:p>
          <a:p>
            <a:pPr marL="0" indent="0">
              <a:buNone/>
            </a:pPr>
            <a:r>
              <a:rPr lang="cs-CZ" sz="1600" b="1" dirty="0" smtClean="0">
                <a:hlinkClick r:id="rId2"/>
              </a:rPr>
              <a:t>Klipart – www.office.</a:t>
            </a:r>
            <a:r>
              <a:rPr lang="cs-CZ" sz="1600" b="1" smtClean="0">
                <a:hlinkClick r:id="rId2"/>
              </a:rPr>
              <a:t>microsoft.com</a:t>
            </a:r>
            <a:endParaRPr lang="cs-CZ" sz="1600" b="1" dirty="0" smtClean="0">
              <a:hlinkClick r:id="rId2"/>
            </a:endParaRPr>
          </a:p>
          <a:p>
            <a:pPr marL="0" indent="0">
              <a:buNone/>
            </a:pPr>
            <a:r>
              <a:rPr lang="cs-CZ" sz="1600" b="1" dirty="0">
                <a:hlinkClick r:id="rId2"/>
              </a:rPr>
              <a:t>http://pl.wikipedia.org/wiki/Ocean#mediaviewer/File:Land_ocean_ice_2048.jpg</a:t>
            </a:r>
          </a:p>
        </p:txBody>
      </p:sp>
    </p:spTree>
    <p:extLst>
      <p:ext uri="{BB962C8B-B14F-4D97-AF65-F5344CB8AC3E}">
        <p14:creationId xmlns:p14="http://schemas.microsoft.com/office/powerpoint/2010/main" xmlns="" val="170439793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185</Words>
  <Application>Microsoft Office PowerPoint</Application>
  <PresentationFormat>Předvádění na obrazovce (4:3)</PresentationFormat>
  <Paragraphs>61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Jižní Evropa</vt:lpstr>
      <vt:lpstr>Jižní Evropa</vt:lpstr>
      <vt:lpstr>Jižní Evropa - opakování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Dum</cp:lastModifiedBy>
  <cp:revision>13</cp:revision>
  <dcterms:created xsi:type="dcterms:W3CDTF">2014-01-03T20:01:12Z</dcterms:created>
  <dcterms:modified xsi:type="dcterms:W3CDTF">2014-09-09T11:18:47Z</dcterms:modified>
</cp:coreProperties>
</file>