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99" d="100"/>
          <a:sy n="99" d="100"/>
        </p:scale>
        <p:origin x="-2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1BA50-240D-4F80-99A9-B3C3FD97220C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E036E-B727-46C8-8EC5-C9C55A104E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2170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717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00C9D-3AF5-4884-B1F7-064A1B9E247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412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00C9D-3AF5-4884-B1F7-064A1B9E247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2760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00C9D-3AF5-4884-B1F7-064A1B9E247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72707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00C9D-3AF5-4884-B1F7-064A1B9E247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2670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00C9D-3AF5-4884-B1F7-064A1B9E247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5830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049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82482703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Umění a kultura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VY_12_INOVACE_37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Johann</a:t>
                      </a:r>
                      <a:r>
                        <a:rPr lang="cs-CZ" sz="1400" baseline="0" smtClean="0"/>
                        <a:t> </a:t>
                      </a:r>
                      <a:r>
                        <a:rPr lang="cs-CZ" sz="1400" smtClean="0"/>
                        <a:t>Sebastian </a:t>
                      </a:r>
                      <a:r>
                        <a:rPr lang="cs-CZ" sz="1400" dirty="0" smtClean="0"/>
                        <a:t>Bach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barokního skladatele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5.1.2013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Johann Sebastian Bach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1400152"/>
          </a:xfrm>
        </p:spPr>
        <p:txBody>
          <a:bodyPr/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21.3.1685 – 28.7.1750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Jeden z největších hudebních skladatelů všech dob.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7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Narodil se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duryňském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Eisenachu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První hudební vzdělání mu poskytl jeho otec, městský hudebník Ambrosius Bach. Otcův bratranec jej v dětství naučil na varhany. Chlapec již v deseti letech osiřel, a tak se jej ujal starší bratr, sám významný varhaník. Od patnácti se Bach živil sám. Zprvu jako sopranista chlapeckého sboru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Lüneburgu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později jako varhaník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Arnstadu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od r. 1708 ve Výmaru, kde se po šesti letech stal koncertním mistrem dvorní kapely. Léta strávená ve Výmaru patří k prvnímu vrcholu Bachovy tvorby. Zde zkomponoval třicet kantát a množství děl pro varhany a cembalo.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20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Vynikající ukázku jeho hudebního génia představuje šest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Braniborských koncertů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Temperovaný klavír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což je soubor tóninově seřazených preludií a fug.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r.1723 se Bach přestěhoval do Lipska, aby zde převzal místo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kantora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školy při chrámu sv. Tomáše.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Lipsku napsal množství skladeb na objednávku, z nichž vynikají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Janovy a Matoušovy pašije,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Godbergovy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variace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Umění fugy.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Bach měl jedinečný smysl pro akustické zvláštnosti různých chrámových prostor a ve svých preludiích dokázal těchto zvláštností nenapodobitelně využít.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13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neuvěřitelné, že jeho skladby byly objeveny až po osmdesáti letech, třebaže k nim obdivně vzhlíželi Mozart i Beethoven. Teprve 19. století znovu ocenilo Bachovo dílo.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Hlavní myšlenkou celého Bachova díla je oslava Boha i světa, který stvořil. Bach se svou tvorbou toužil zapojit do svrchované harmonie božského řádu, jeho skladby se často od základní myšlenky pozvedají v mnoha variacích až k velebnému a vznešenému závěru.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Když r. 1742 dokončil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Goldbergovy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variace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někteří jeho současníci se domnívali, že již dosáhl absolutní kompoziční dokonalosti.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211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Bach je však vyvedl z omylu geniální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Hudební obětinou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kterou napsal na žádost Friedricha II.</a:t>
            </a:r>
          </a:p>
          <a:p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Umění fugy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dílo, kterým překonal sám sebe, ba co víc, dílo, jež bylo plně pochopeno až ve 20. století.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posledních letech života zahořkl, téměř se na veřejnosti neobjevoval a zemřel skoro slepý a zapomenut.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725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315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Úkol pro žáky:</a:t>
            </a:r>
          </a:p>
          <a:p>
            <a:endParaRPr lang="cs-CZ" dirty="0" smtClean="0"/>
          </a:p>
          <a:p>
            <a:r>
              <a:rPr lang="cs-CZ" dirty="0" smtClean="0"/>
              <a:t>Odpověz na otázky z textu.</a:t>
            </a:r>
          </a:p>
          <a:p>
            <a:endParaRPr lang="cs-CZ" dirty="0" smtClean="0"/>
          </a:p>
          <a:p>
            <a:r>
              <a:rPr lang="cs-CZ" dirty="0" smtClean="0"/>
              <a:t>1) Jaké národnosti byl </a:t>
            </a:r>
            <a:r>
              <a:rPr lang="cs-CZ" dirty="0" err="1" smtClean="0"/>
              <a:t>J.S.Bach</a:t>
            </a:r>
            <a:r>
              <a:rPr lang="cs-CZ" dirty="0" smtClean="0"/>
              <a:t>?</a:t>
            </a:r>
          </a:p>
          <a:p>
            <a:r>
              <a:rPr lang="cs-CZ" dirty="0" smtClean="0"/>
              <a:t>2) Pro jaké nástroje komponoval?</a:t>
            </a:r>
          </a:p>
          <a:p>
            <a:r>
              <a:rPr lang="cs-CZ" dirty="0" smtClean="0"/>
              <a:t>3) Koho nebo co ve svém díle </a:t>
            </a:r>
            <a:r>
              <a:rPr lang="cs-CZ" smtClean="0"/>
              <a:t>oslavoval?</a:t>
            </a:r>
          </a:p>
          <a:p>
            <a:endParaRPr lang="cs-CZ" dirty="0" smtClean="0"/>
          </a:p>
          <a:p>
            <a:r>
              <a:rPr lang="cs-CZ" dirty="0" smtClean="0"/>
              <a:t>4) Praktický úkol: zapiš pomocí not do notové osnovy příjmení BACH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098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</TotalTime>
  <Words>523</Words>
  <Application>Microsoft Office PowerPoint</Application>
  <PresentationFormat>Předvádění na obrazovce (4:3)</PresentationFormat>
  <Paragraphs>61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Snímek 1</vt:lpstr>
      <vt:lpstr>Johann Sebastian Bach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16</cp:revision>
  <dcterms:created xsi:type="dcterms:W3CDTF">2012-10-04T17:02:39Z</dcterms:created>
  <dcterms:modified xsi:type="dcterms:W3CDTF">2014-09-10T09:28:23Z</dcterms:modified>
</cp:coreProperties>
</file>