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99" d="100"/>
          <a:sy n="99" d="100"/>
        </p:scale>
        <p:origin x="-2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3D6AE-1595-46BD-8F5E-E33EAA4DF50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0629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3D6AE-1595-46BD-8F5E-E33EAA4DF50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8178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3D6AE-1595-46BD-8F5E-E33EAA4DF50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0952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3D6AE-1595-46BD-8F5E-E33EAA4DF50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159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3D6AE-1595-46BD-8F5E-E33EAA4DF50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80644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904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438805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baseline="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Josef Mysliveček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 a dílo skladatele</a:t>
                      </a:r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5.1.2013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23.1.2013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Josef Mysliveček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9.3.1737 – 4.2.1781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Nejvýznamnější skladatel 18.století</a:t>
            </a:r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83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Byl jediným Čechem, který kdy byl nazýván „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divino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Boemo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 – Božský Čech.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Jeho otec byl pražský mlynář a nájemce známých Sovových mlýnů.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Mysliveček studoval matematiku a hydrauliku a pak se vyučil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mlynářskému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řemeslu, neboť jako nejstarší syn měl převzít rodinný mlýn, ale po otcově smrti jej postoupil mladšímu bratru a zcela se věnoval hudbě. Od dětství hrál dobře na housle a toužil se stát skladatelem.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69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Vstoupil do učení k F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Habermannovi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později k varhaníkovi Týnského chrámu J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Segerovi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brzy své učitele překonal a během několika měsíců napsal šest symfonií nazvaných podle měsíců v roce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Leden, Únor, Březen, Duben, Květen, Červen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Všechny sklidily jedinečný úspěch.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R. 1763 odjíždí do Itálie, aby zde studoval u benátského komponisty G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B.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Pescettiho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Belleferonte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(1767) se stala nejúspěšnější italskou operou.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126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Italové si dokonce přeložili jeho příjmení do své mateřštiny –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Venatorini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Mysliveček složil kolem 35 oper, z nichž vyniká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Hypermnestra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Demetrius,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Artaserse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Ezio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Impozantně dnes znějí Myslivečkovy mše a oratoria –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Passio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Jesu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Christi, Abraham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Izák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oblíbená jsou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Tři nokturna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Mysliveček udržoval od r. 1770 přátelství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s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A. Mozartem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Mysliveček byl jedinečný především nevyčerpatelnou melodickou invencí – jeho skladby jsou gejzírem působivých melodií.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7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Olympiade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dodala autorovi doslova božského lesku. Nadšení nezná mezí, jednotlivé árie si zpívá lid po celé zemi.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Pak ale přichází rok 1779 a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ním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 Armida. Divácky propadla, další opera sklízí další neúspěch.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Autor začíná propadat sklíčenosti, objevují se u něj příznaky těžké choroby. Přátelé a obdivovatelé se odvracejí, na dveře klepají věřitelé, jako poslední zaklepe bída.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775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36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Vyhledej v textu odpovědi:</a:t>
            </a:r>
          </a:p>
          <a:p>
            <a:r>
              <a:rPr lang="cs-CZ" smtClean="0"/>
              <a:t>1) Ve </a:t>
            </a:r>
            <a:r>
              <a:rPr lang="cs-CZ" dirty="0" smtClean="0"/>
              <a:t>kterém století Mysliveček žil?</a:t>
            </a:r>
          </a:p>
          <a:p>
            <a:r>
              <a:rPr lang="cs-CZ" dirty="0" smtClean="0"/>
              <a:t>2) Jakou měl „přezdívku“?</a:t>
            </a:r>
          </a:p>
          <a:p>
            <a:r>
              <a:rPr lang="cs-CZ" dirty="0" smtClean="0"/>
              <a:t>3) Zkomponoval operu?</a:t>
            </a:r>
          </a:p>
          <a:p>
            <a:r>
              <a:rPr lang="cs-CZ" dirty="0" smtClean="0"/>
              <a:t>4) Praktický úkol: vyhledej v literatuře nebo v jiných zdrojích pojem oratorium.</a:t>
            </a:r>
          </a:p>
          <a:p>
            <a:r>
              <a:rPr lang="cs-CZ" dirty="0" smtClean="0"/>
              <a:t>5) Mohl se setkat s Mozartem?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408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</TotalTime>
  <Words>474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Josef Mysliveček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15</cp:revision>
  <dcterms:created xsi:type="dcterms:W3CDTF">2012-10-04T17:02:39Z</dcterms:created>
  <dcterms:modified xsi:type="dcterms:W3CDTF">2014-09-10T09:26:24Z</dcterms:modified>
</cp:coreProperties>
</file>