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3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B96BCD-A3F4-4EDA-A57C-EFD6446E97E2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8B2FC-BBD4-4313-B296-D9A8B84370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3937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8B2FC-BBD4-4313-B296-D9A8B843709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937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9DCA-7E11-4C27-A6FE-202FA8F5442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3079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9DCA-7E11-4C27-A6FE-202FA8F5442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074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9DCA-7E11-4C27-A6FE-202FA8F5442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156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9DCA-7E11-4C27-A6FE-202FA8F5442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765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9DCA-7E11-4C27-A6FE-202FA8F5442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3185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9DCA-7E11-4C27-A6FE-202FA8F5442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681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8B2FC-BBD4-4313-B296-D9A8B843709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199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731583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VY_12_INOVACE_48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err="1" smtClean="0"/>
                        <a:t>Mgr</a:t>
                      </a:r>
                      <a:r>
                        <a:rPr lang="cs-CZ" sz="1400" smtClean="0"/>
                        <a:t>. Sylva </a:t>
                      </a:r>
                      <a:r>
                        <a:rPr lang="cs-CZ" sz="1400" dirty="0" smtClean="0"/>
                        <a:t>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Rolling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err="1" smtClean="0"/>
                        <a:t>Stones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/>
                        <a:t>Vznik, tvorba rockové skupiny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14.3.2013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3.4.2013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Rolling</a:t>
            </a:r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Stones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Založena 1963</a:t>
            </a:r>
          </a:p>
          <a:p>
            <a:r>
              <a:rPr lang="cs-CZ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Britská rocková skupina „hrubých, ošklivých hochů“.</a:t>
            </a:r>
            <a:endParaRPr lang="cs-C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71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Mick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Jagger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kytaristé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Keith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Richards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Brian Jones, bubeník Charlie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Watts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baskytarista Bill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Wyman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 začali říkat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Rolling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Stones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 červnu 1962. Stejně jako mnoho jiných vrstevníků i oni byli okouzleni černošským rhythm &amp; blues. Zpočátku se spokojili s interpretací písniček amerických zpěváků. Ačkoli vycházeli ze stejných kořenů jako Beatles, jejich projev byl úplně jiný.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Beatles – saka a kravaty,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Rolling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Stones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se stylizovali do role drsných, zkažených hochů, bouřících se proti pokrytectví soudobého světa.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85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První LP s názvem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Rolling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Stones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vyšlo v r. 1964. Zaznamenalo jen mírný úspěch, ale bezprostředně navazující turné po USA skupinu proslavilo. Další dva singly se okamžitě vyšplhaly na vrchol britské hitparády a úspěch skupiny byl najednou srovnatelný s Beatles.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1965 vychází album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Heads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stává se senzací roku. Na albu se objevuje nejslavnější píseň skupiny –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76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/>
              <a:t>R. 1966 vychází album </a:t>
            </a:r>
            <a:r>
              <a:rPr lang="cs-CZ" dirty="0" err="1" smtClean="0"/>
              <a:t>Aftermath</a:t>
            </a:r>
            <a:r>
              <a:rPr lang="cs-CZ" dirty="0" smtClean="0"/>
              <a:t>, které obsahuje už jen původní skladby, mj. dnes již klasickou baladu Lady Jane.</a:t>
            </a:r>
          </a:p>
          <a:p>
            <a:r>
              <a:rPr lang="cs-CZ" dirty="0" smtClean="0"/>
              <a:t>V r.1966 jsou </a:t>
            </a:r>
            <a:r>
              <a:rPr lang="cs-CZ" dirty="0" err="1" smtClean="0"/>
              <a:t>Jagger</a:t>
            </a:r>
            <a:r>
              <a:rPr lang="cs-CZ" dirty="0" smtClean="0"/>
              <a:t>, </a:t>
            </a:r>
            <a:r>
              <a:rPr lang="cs-CZ" dirty="0" err="1" smtClean="0"/>
              <a:t>Richards</a:t>
            </a:r>
            <a:r>
              <a:rPr lang="cs-CZ" dirty="0" smtClean="0"/>
              <a:t> a Jones zatčeni a souzeni za užívání drog.</a:t>
            </a:r>
          </a:p>
          <a:p>
            <a:r>
              <a:rPr lang="cs-CZ" dirty="0" smtClean="0"/>
              <a:t>Pro potíže s drogami a alkoholem skupinu v roce 1969 opouští Brian Jones, jeho místo zaujal </a:t>
            </a:r>
            <a:r>
              <a:rPr lang="cs-CZ" dirty="0" err="1" smtClean="0"/>
              <a:t>Mick</a:t>
            </a:r>
            <a:r>
              <a:rPr lang="cs-CZ" dirty="0" smtClean="0"/>
              <a:t> </a:t>
            </a:r>
            <a:r>
              <a:rPr lang="cs-CZ" dirty="0" err="1" smtClean="0"/>
              <a:t>Taylor</a:t>
            </a:r>
            <a:r>
              <a:rPr lang="cs-CZ" dirty="0" smtClean="0"/>
              <a:t>.</a:t>
            </a:r>
          </a:p>
          <a:p>
            <a:r>
              <a:rPr lang="cs-CZ" dirty="0" smtClean="0"/>
              <a:t>Série pěti úspěšných LP zakončuje dvojalbum </a:t>
            </a:r>
            <a:r>
              <a:rPr lang="cs-CZ" i="1" dirty="0" smtClean="0"/>
              <a:t>Exile On </a:t>
            </a:r>
            <a:r>
              <a:rPr lang="cs-CZ" i="1" dirty="0" err="1" smtClean="0"/>
              <a:t>Main</a:t>
            </a:r>
            <a:r>
              <a:rPr lang="cs-CZ" i="1" dirty="0" smtClean="0"/>
              <a:t> Street </a:t>
            </a:r>
            <a:r>
              <a:rPr lang="cs-CZ" dirty="0" smtClean="0"/>
              <a:t>(1972).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488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Ze skupiny odchází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Taylor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nahrazuje jej Ron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Wood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Další úspěch jim přinesly až LP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Girls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(1978) a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Tattoo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(1981). Následuje celosvětové turné  a skupina láme rekordy návštěvnosti.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Beatles se už dávno rozpadli, 70. léta jsou ve znamení pop-music a oni zůstávají nejvýraznější rockovou skupinou. Nikdy neopustili svůj drsný styl a stávají se skutečnou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rockovou legendou.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82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Ono těžko definovatelné kouzlo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Rolling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Stones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spočívá v svébytném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Jaggerově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zpěvu, v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Richardsově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hře na kytaru s charakteristickými syrovými riffy a nezaměnitelném,  syrovém zvuku nahrávek.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Skupina zahajuje turné po USA, které v Evropě pokračuje pod názvem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Urban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Jungle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Tour.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už viděla i porevoluční Praha, kam skupina poprvé zavítala 18.8.1990.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21. století vstupují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Rolling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Stones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spolu se skupinami, které vznikly o 40 let později.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55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Ve kterém roce byla skupina založena?</a:t>
            </a:r>
          </a:p>
          <a:p>
            <a:r>
              <a:rPr lang="cs-CZ" dirty="0" smtClean="0"/>
              <a:t>2) Čím byli členové skupiny okouzleni?</a:t>
            </a:r>
          </a:p>
          <a:p>
            <a:r>
              <a:rPr lang="cs-CZ" dirty="0" smtClean="0"/>
              <a:t>3) Do jaké role se stylizovali?</a:t>
            </a:r>
          </a:p>
          <a:p>
            <a:r>
              <a:rPr lang="cs-CZ" dirty="0" smtClean="0"/>
              <a:t>4) Kdy vyšlo první LP?</a:t>
            </a:r>
          </a:p>
          <a:p>
            <a:r>
              <a:rPr lang="cs-CZ" dirty="0" smtClean="0"/>
              <a:t>5) Uveď název nejslavnější písně.</a:t>
            </a:r>
          </a:p>
          <a:p>
            <a:r>
              <a:rPr lang="cs-CZ" dirty="0" smtClean="0"/>
              <a:t>6) Koncertovali někdy </a:t>
            </a:r>
            <a:r>
              <a:rPr lang="cs-CZ" smtClean="0"/>
              <a:t>v Praze?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545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347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8663</TotalTime>
  <Words>549</Words>
  <Application>Microsoft Office PowerPoint</Application>
  <PresentationFormat>Předvádění na obrazovce (4:3)</PresentationFormat>
  <Paragraphs>63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Prezentace aplikace PowerPoint</vt:lpstr>
      <vt:lpstr>Rolling Stones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13</cp:revision>
  <dcterms:created xsi:type="dcterms:W3CDTF">2012-10-04T17:02:39Z</dcterms:created>
  <dcterms:modified xsi:type="dcterms:W3CDTF">2014-05-14T08:12:18Z</dcterms:modified>
</cp:coreProperties>
</file>