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3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53872-CC3F-42E6-BB75-DD1FE477265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C84B9-159A-4509-AEB3-1E30605D23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28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7C84B9-159A-4509-AEB3-1E30605D237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587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09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65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390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850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5847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075982-A2E6-4226-9754-A18B931B372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575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7C84B9-159A-4509-AEB3-1E30605D237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7050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97198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Tři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tenoři</a:t>
                      </a:r>
                      <a:r>
                        <a:rPr lang="cs-CZ" sz="1400" baseline="0" dirty="0" smtClean="0"/>
                        <a:t> – </a:t>
                      </a:r>
                      <a:r>
                        <a:rPr lang="cs-CZ" sz="1400" baseline="0" dirty="0" err="1" smtClean="0"/>
                        <a:t>Carreras</a:t>
                      </a:r>
                      <a:r>
                        <a:rPr lang="cs-CZ" sz="1400" baseline="0" dirty="0" smtClean="0"/>
                        <a:t>, </a:t>
                      </a:r>
                      <a:r>
                        <a:rPr lang="cs-CZ" sz="1400" baseline="0" dirty="0" err="1" smtClean="0"/>
                        <a:t>Domingo</a:t>
                      </a:r>
                      <a:r>
                        <a:rPr lang="cs-CZ" sz="1400" baseline="0" dirty="0" smtClean="0"/>
                        <a:t>, </a:t>
                      </a:r>
                      <a:r>
                        <a:rPr lang="cs-CZ" sz="1400" baseline="0" dirty="0" err="1" smtClean="0"/>
                        <a:t>Pavarotti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mužským hlasem – tenorem,</a:t>
                      </a:r>
                      <a:r>
                        <a:rPr lang="cs-CZ" sz="1400" baseline="0" dirty="0" smtClean="0"/>
                        <a:t> významní představitelé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18.3.2013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620688"/>
            <a:ext cx="7772400" cy="2304256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</a:t>
            </a:r>
            <a:r>
              <a:rPr lang="cs-CZ" sz="6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tenoři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Pěvečtí virtuosové </a:t>
            </a:r>
            <a:r>
              <a:rPr lang="cs-CZ" sz="36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Carreras</a:t>
            </a:r>
            <a:r>
              <a:rPr lang="cs-CZ" sz="3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sz="36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Domingo</a:t>
            </a:r>
            <a:r>
              <a:rPr lang="cs-CZ" sz="3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sz="36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Pavarotti</a:t>
            </a:r>
            <a:r>
              <a:rPr lang="cs-CZ" sz="3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01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Otcem myšlenky společných koncertů je nejmladší z nich,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José Maria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Carreras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(1946). Narodil se ve Španělské Barceloně; v osmnácti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etech zpíval Flavia v opeře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jeho kariéra úspěšně pokračovala až do roku 1987. Tehdy u něj lékaři zjistili akutní leukémii.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Carerras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se však vyléčil. Před 150 tisíc posluchačů znovu předstoupil 21. července 1988 pod Vítězným obloukem v rodné Barceloně. Od té doby se věnuje koncertům a recitálům víc než operním vystoupením a výtěžek mnoha z nich věnuje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Mezinárodní nadaci pro leukémii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070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tímto charitativním záměrem zorganizoval i první koncert Tří tenorů v roce 1990 v Římě. Živě pořízené nahrávky koncertu se prodalo přes 12 milionů.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Další koncert se konal v červenci 1994 v Los Angeles. Přímo na stadion přišlo 56 tisíc diváků, televizní přenos sledovalo 1,2 miliardy lidí.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1996 se konají vystoupení  v Tokiu, ve Vídni, v Londýně, Mnichově a řadě dalších měst. Koncerty pokračují i v Asii a Austrálii.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51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Rodiče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Plácida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Dominga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byli hvězdami španělské opery. První divadelní angažmá získal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Domingo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jako osmnáctiletý v roce 1959 v Mexické národní opeře. Následovala angažmá v Hebrejské národní opeře, Vídeňské státní opeře i newyorské Metropolitní opeře. Na konci 20. století má v repertoáru 11 9 operních rolí, což mu vyneslo zápis do Guinessovy knihy rekordů. Vydal přes sto nahrávek, řada z nich se dočkala Zlaté desky. Devětkrát obdržel cenu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Grammy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82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Nejstarší z trojice,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Ital Luciano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Pavarotti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vystoupil na operní scéně poprvé v r. 1961 jako Rudolf v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Bohémě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Roku 1963 s Bohémou dobyl londýnskou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Covent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Garden. Roku 1975 opustil divadelní scénu a vydal se na koncertní podia (San Francisco, Cleveland). O pět let později jeho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Rigoletta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 newyorském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Central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Parku vyslechlo 200 tisíc lidí. V roce 1991 mu v londýnském Hyde Parku naslouchá 250 tisíc návštěvníků, koncert je přenášen satelitními televizními stanicemi.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55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Pavarotti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jako první pěvec klasické hudby na deset týdnů obsadil nejvyšší příčku v hitparádě populární hudby s nahrávkou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Essential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Pavarotti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Zásluhy o popularizaci opery a operního zpěvu přičítá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Pavarotti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hlavně televizním stanicím, ale ani sobě a svým dvěma kolegům je neupírá: „Miluji ty velké akce, protože přitahují tisíce lidí, kteří nikdy nebyli na koncertě vážné hudby. Hudba v takovém prostředí má ohlas – zpíváte frázi a pak je tu krátká pauza a slyšíte úplné ticho…stovky tisíc lidí v úplném tichu…Je to úžasné.“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50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Kdo inicioval koncerty tří tenoristů?</a:t>
            </a:r>
          </a:p>
          <a:p>
            <a:r>
              <a:rPr lang="cs-CZ" dirty="0" smtClean="0"/>
              <a:t>2) Jaká poslání mají tyto společné koncerty?</a:t>
            </a:r>
          </a:p>
          <a:p>
            <a:r>
              <a:rPr lang="cs-CZ" dirty="0" smtClean="0"/>
              <a:t>3) Jaké národnosti je P. </a:t>
            </a:r>
            <a:r>
              <a:rPr lang="cs-CZ" dirty="0" err="1" smtClean="0"/>
              <a:t>Domingo</a:t>
            </a:r>
            <a:r>
              <a:rPr lang="cs-CZ" dirty="0" smtClean="0"/>
              <a:t>?</a:t>
            </a:r>
          </a:p>
          <a:p>
            <a:r>
              <a:rPr lang="cs-CZ" dirty="0" smtClean="0"/>
              <a:t>4) Do které oblasti hudby se podařilo </a:t>
            </a:r>
            <a:r>
              <a:rPr lang="cs-CZ" dirty="0" err="1" smtClean="0"/>
              <a:t>Pavarottimu</a:t>
            </a:r>
            <a:r>
              <a:rPr lang="cs-CZ" dirty="0" smtClean="0"/>
              <a:t> vstoupit?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324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4339</TotalTime>
  <Words>600</Words>
  <Application>Microsoft Office PowerPoint</Application>
  <PresentationFormat>Předvádění na obrazovce (4:3)</PresentationFormat>
  <Paragraphs>54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Tři tenoři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2014-05-14T08:12:49Z</dcterms:modified>
</cp:coreProperties>
</file>