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8E7E2-28A2-4319-8030-7C1224E5C698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2628A3-5F0C-470C-A45A-9968FFEC613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01413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628A3-5F0C-470C-A45A-9968FFEC6132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45263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721DB-A710-4442-85CD-B10322C2748D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54043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721DB-A710-4442-85CD-B10322C2748D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45346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721DB-A710-4442-85CD-B10322C2748D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797171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721DB-A710-4442-85CD-B10322C2748D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25631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721DB-A710-4442-85CD-B10322C2748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687491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9C9CD-B808-4109-A911-628220FC640E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8337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2628A3-5F0C-470C-A45A-9968FFEC6132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0105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99144097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Umění a kultura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VY_12_INOVACE_50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9.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Hudební výchova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err="1" smtClean="0"/>
                        <a:t>Mgr.Sylva</a:t>
                      </a:r>
                      <a:r>
                        <a:rPr lang="cs-CZ" sz="1400" dirty="0" smtClean="0"/>
                        <a:t> Ludvíková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Bedřich</a:t>
                      </a:r>
                      <a:r>
                        <a:rPr lang="cs-CZ" sz="1400" baseline="0" dirty="0" smtClean="0"/>
                        <a:t> Smetana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Život</a:t>
                      </a:r>
                      <a:r>
                        <a:rPr lang="cs-CZ" sz="1400" baseline="0" dirty="0" smtClean="0"/>
                        <a:t> a dílo zakladatele české klasické hudby</a:t>
                      </a:r>
                      <a:endParaRPr lang="cs-CZ" sz="1400" dirty="0" smtClean="0"/>
                    </a:p>
                    <a:p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/>
                        <a:t>10.2.2013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10.4.2013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latin typeface="Times New Roman" pitchFamily="18" charset="0"/>
                <a:cs typeface="Times New Roman" pitchFamily="18" charset="0"/>
              </a:rPr>
              <a:t>Bedřich Smetana</a:t>
            </a:r>
            <a:endParaRPr lang="cs-CZ" sz="6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2376" y="4005064"/>
            <a:ext cx="7772400" cy="1440160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2.3.1824 – 12.5.1884</a:t>
            </a:r>
          </a:p>
          <a:p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Zakladatel české klasické hudby</a:t>
            </a:r>
            <a:endParaRPr lang="cs-CZ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1980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Narodil se v Litomyšli v rodině panského sládka. Rodina se r.1831 přestěhovala do Jindřichova Hradce, kde Smetana začal chodit na gymnázium.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Už ve 14 letech složil dvě výrazně melodické polky –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Louisinu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Jiřinkovou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(1840)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 rok později vytvořil první orchestrální skladby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Menuet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Galop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bajadérek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Roku 1843, kdy dokončil gymnázium v Plzni, odjel do Prahy, kde se tři roky učil u slepého hudebního pedagoga Josefa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Proksche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668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Toužil se stát klavíristou.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podzim 1848 založil v Praze hudební ústav a rok na to se oženil.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První opera Braniboři v Čechách – s výraznými sborovými zpěvy a dramatickým spádem.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Druhá opera Prodaná nevěsta.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Třetí opera Dalibor, kterou diriguje v r.1868.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Libuše – měla být operou korunovační, ale nakonec ji Smetana určil k otevření Národního divadla.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385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podzim r.1874 jej potkala tragédie – ohluchl.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Začal tvořit dílo, jež se stane nejvřelejší hudební oslavou rodné země –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cyklus symfonických básní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Má vlast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letech 1874 – 79 vznikají postupně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Vyšehrad, Vltava, Šárka, Z českých luhů a hájů, Tábor, Blaník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r.1875 se vzdal kapelnictví a odstěhoval se k dceři do Jabkenic.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2242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Dokončil další tři opery Hubička (1876), Tajemství (1878) a Čertova stěna (1881) – s nápaditou hudbou , ale nepříliš výraznými librety.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Navzdory hluchotě komponuje vynikající instrumentální skladby: České tance,  kvartet e moll Z mého života, dvě skladby pro klavír a housle Z domoviny.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Práci na opeře Viola přerušil definitivní nástup zhoubné choroby, génius české hudby zemřel za mřížemi pražského ústavu pro choromyslné.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35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588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Použité zdroje:</a:t>
            </a:r>
          </a:p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HAŠKOVEC,V.-MÜLLER,O.-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TATÍČKOVÁ,I.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Galerie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géniů aneb kdo byl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kdo.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PRAHA:ALBATROS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nakladatelství, a.s.,2000.ISBN 80-00-00899-8.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9165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Úkoly pro žáky:</a:t>
            </a:r>
          </a:p>
          <a:p>
            <a:r>
              <a:rPr lang="cs-CZ" dirty="0" smtClean="0"/>
              <a:t>1) Kolika let se dožil?</a:t>
            </a:r>
          </a:p>
          <a:p>
            <a:r>
              <a:rPr lang="cs-CZ" dirty="0" smtClean="0"/>
              <a:t>2) V kolika letech složil dvě velmi známé melodické polky?</a:t>
            </a:r>
          </a:p>
          <a:p>
            <a:r>
              <a:rPr lang="cs-CZ" dirty="0" smtClean="0"/>
              <a:t>3) Založil někde hudební ústav?</a:t>
            </a:r>
          </a:p>
          <a:p>
            <a:r>
              <a:rPr lang="cs-CZ" dirty="0" smtClean="0"/>
              <a:t>4) Uveď název první opery.</a:t>
            </a:r>
          </a:p>
          <a:p>
            <a:r>
              <a:rPr lang="cs-CZ" dirty="0" smtClean="0"/>
              <a:t>5) Která opera otevírala Národní divadlo?</a:t>
            </a:r>
          </a:p>
          <a:p>
            <a:r>
              <a:rPr lang="cs-CZ" dirty="0" smtClean="0"/>
              <a:t>6) Vyjmenuj části symfonické básně </a:t>
            </a:r>
            <a:r>
              <a:rPr lang="cs-CZ" smtClean="0"/>
              <a:t>Má vlast.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994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1458</TotalTime>
  <Words>456</Words>
  <Application>Microsoft Office PowerPoint</Application>
  <PresentationFormat>Předvádění na obrazovce (4:3)</PresentationFormat>
  <Paragraphs>65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Aspekt</vt:lpstr>
      <vt:lpstr>Snímek 1</vt:lpstr>
      <vt:lpstr>Bedřich Smetana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13</cp:revision>
  <dcterms:created xsi:type="dcterms:W3CDTF">2012-10-04T17:02:39Z</dcterms:created>
  <dcterms:modified xsi:type="dcterms:W3CDTF">2014-09-10T09:33:16Z</dcterms:modified>
</cp:coreProperties>
</file>