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297C3-4438-46F5-A33D-0C93C0ED286D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E31CB7-DC2C-40CB-A087-F4E55FE15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772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31CB7-DC2C-40CB-A087-F4E55FE15F8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0517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6E21D-9C04-4AAD-83D1-00707C4689B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877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6E21D-9C04-4AAD-83D1-00707C4689B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619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6E21D-9C04-4AAD-83D1-00707C4689B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7959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6E21D-9C04-4AAD-83D1-00707C4689B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3847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6E21D-9C04-4AAD-83D1-00707C4689B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8927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6E21D-9C04-4AAD-83D1-00707C4689B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194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31CB7-DC2C-40CB-A087-F4E55FE15F8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502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5043149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Ema</a:t>
                      </a:r>
                      <a:r>
                        <a:rPr lang="cs-CZ" sz="1400" baseline="0" dirty="0" smtClean="0"/>
                        <a:t> Destinnová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české operní pěvkyně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16.2.2013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24.4.2013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96752"/>
            <a:ext cx="7772400" cy="1828800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Ema Destinnová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616176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26.2.1878 – 28.1.1930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Nejslavnější česká operní pěvkyně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367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Božská Ema – tak nazývali tuto královnu zpěvu, v jejímž projevu bylo opravdu cosi nadpozemského, před čím se skláněl operní zpěv.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Vlastním jménem Emílie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Kittlová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pocházela z rodiny bohatého vlastence Emanuela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Kittla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Matka již od dětství vedla Emu k hudbě, neboť sama nějaký čas působila jako operní pěvkyně v Paříži. Talentovaná dcera však vynikala stejnou měrou i v přednesu, kreslení a v literatuře.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absolvování Vyšší dívčí školy v Praze se rozhodla studovat zpěv u tehdy významných učitelů, manželů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Loewcových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969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r. 1893 studovala rovněž herecký projev v Dramatické škole Národního divadla a kroužku slavné herečky Otýlie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Sklenářové-Malé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Několikrát se marně pokusila o přijetí do Národního divadla. Neslavně pro ni skončilo i přislíbené angažmá v drážďanské opeře v r. 1897, kde vinou zákulisních intrik německých zpěvaček veřejně vůbec nevystoupila. Poprvé se objevila na scéně až o rok později v Královské dvorní opeře v Berlíně. Diváci byli uchváceni a od té chvíle kráčela Destinnová nezadržitelně od úspěchu k úspěchu.</a:t>
            </a:r>
          </a:p>
        </p:txBody>
      </p:sp>
    </p:spTree>
    <p:extLst>
      <p:ext uri="{BB962C8B-B14F-4D97-AF65-F5344CB8AC3E}">
        <p14:creationId xmlns:p14="http://schemas.microsoft.com/office/powerpoint/2010/main" val="79369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Berlíně působila deset let; její sláva rostla i četnými pohostinskými vystoupeními v Londýně, Paříži a dalších evropských metropolích.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Během stálého angažmá v Metropolitní opeře v New Yorku  (po boku Enrika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Carusa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v letech 1908-16, jež bylo vůbec nejslavnějším obdobím její kariéry, občas zajížděla do Prahy do svého bytu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Kaiseršejnském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paláci na Malostranském náměstí.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Zásluhou Destinnové zazněla v New Yorku r. 1909 poprvé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Prodaná nevěsta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nastudování Gustava Mahlera.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48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Návrat domů z největší slávy v r. 1916 byl pro operní divu tragický. Byla obviněna ze styků s protirakouským odbojem, ocitla se pod policejním dozorem a pobyt v cizině jí byl zakázán. Odchod z bytu na Malé Straně do zámečku ve Stráži nad Nežárkou pro ni byl i odchodem z veřejného života.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válce vystupovala v Národním divadle a pokoušela se obnovit angažmá v zahraničí, ale její vystoupení byla již jen odleskem bývalé slávy.</a:t>
            </a:r>
          </a:p>
        </p:txBody>
      </p:sp>
    </p:spTree>
    <p:extLst>
      <p:ext uri="{BB962C8B-B14F-4D97-AF65-F5344CB8AC3E}">
        <p14:creationId xmlns:p14="http://schemas.microsoft.com/office/powerpoint/2010/main" val="252454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letech 1924-25 vydala čtenářsky úspěšný román Ve stínu modré růže. Svých dobrých znalostí němčiny využila při překladu Zeyerovy pohádky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Radúz a Mahulena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279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18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Ve které zemí začínala a ve které se prosadila?</a:t>
            </a:r>
          </a:p>
          <a:p>
            <a:r>
              <a:rPr lang="cs-CZ" dirty="0" smtClean="0"/>
              <a:t>2) Pro co ještě měla talent?</a:t>
            </a:r>
          </a:p>
          <a:p>
            <a:r>
              <a:rPr lang="cs-CZ" dirty="0" smtClean="0"/>
              <a:t>3) Které dílo zásluhou Destinové zaznělo v New Yorku?</a:t>
            </a:r>
          </a:p>
          <a:p>
            <a:r>
              <a:rPr lang="cs-CZ" dirty="0" smtClean="0"/>
              <a:t>4) V čem zúročila znalost němčiny?</a:t>
            </a:r>
          </a:p>
          <a:p>
            <a:r>
              <a:rPr lang="cs-CZ" dirty="0" smtClean="0"/>
              <a:t>5) Jak si vedla po návratu do Čech po první </a:t>
            </a:r>
            <a:r>
              <a:rPr lang="cs-CZ" smtClean="0"/>
              <a:t>světové válce?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352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1459</TotalTime>
  <Words>544</Words>
  <Application>Microsoft Office PowerPoint</Application>
  <PresentationFormat>Předvádění na obrazovce (4:3)</PresentationFormat>
  <Paragraphs>58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Ema Destinnová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13</cp:revision>
  <dcterms:created xsi:type="dcterms:W3CDTF">2012-10-04T17:02:39Z</dcterms:created>
  <dcterms:modified xsi:type="dcterms:W3CDTF">2014-05-14T08:14:50Z</dcterms:modified>
</cp:coreProperties>
</file>