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66" r:id="rId3"/>
    <p:sldId id="267" r:id="rId4"/>
    <p:sldId id="268" r:id="rId5"/>
    <p:sldId id="269" r:id="rId6"/>
    <p:sldId id="270" r:id="rId7"/>
    <p:sldId id="271" r:id="rId8"/>
    <p:sldId id="27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C02BE86-C9F5-43EC-9312-72696411CE80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0AFBB9-52C5-4F0C-A8BD-A4BEE59A7A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957802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0AFBB9-52C5-4F0C-A8BD-A4BEE59A7A94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3886022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AA4479-3D0B-4134-855C-F33BC8ED2F10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4533136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AA4479-3D0B-4134-855C-F33BC8ED2F10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4066096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AA4479-3D0B-4134-855C-F33BC8ED2F10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3477329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AA4479-3D0B-4134-855C-F33BC8ED2F10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9905865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AA4479-3D0B-4134-855C-F33BC8ED2F10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891254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99C9CD-B808-4109-A911-628220FC640E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9833768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0AFBB9-52C5-4F0C-A8BD-A4BEE59A7A94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635908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028939134"/>
              </p:ext>
            </p:extLst>
          </p:nvPr>
        </p:nvGraphicFramePr>
        <p:xfrm>
          <a:off x="539552" y="1691774"/>
          <a:ext cx="8064896" cy="470609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Umění a kultura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VY_12_INOVACE_54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8.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Hudební výchova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err="1" smtClean="0"/>
                        <a:t>Mgr</a:t>
                      </a:r>
                      <a:r>
                        <a:rPr lang="cs-CZ" sz="1400" smtClean="0"/>
                        <a:t>. Sylva </a:t>
                      </a:r>
                      <a:r>
                        <a:rPr lang="cs-CZ" sz="1400" dirty="0" smtClean="0"/>
                        <a:t>Ludvíková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Karel</a:t>
                      </a:r>
                      <a:r>
                        <a:rPr lang="cs-CZ" sz="1400" baseline="0" dirty="0" smtClean="0"/>
                        <a:t> Kryl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Život</a:t>
                      </a:r>
                      <a:r>
                        <a:rPr lang="cs-CZ" sz="1400" baseline="0" dirty="0" smtClean="0"/>
                        <a:t> a dílo českého písničkáře a básníka</a:t>
                      </a:r>
                      <a:endParaRPr lang="cs-CZ" sz="1400" dirty="0" smtClean="0"/>
                    </a:p>
                    <a:p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/>
                        <a:t>1.3.2013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15.5.2013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22376" y="1052736"/>
            <a:ext cx="7772400" cy="2160240"/>
          </a:xfrm>
        </p:spPr>
        <p:txBody>
          <a:bodyPr>
            <a:normAutofit/>
          </a:bodyPr>
          <a:lstStyle/>
          <a:p>
            <a:r>
              <a:rPr lang="cs-CZ" sz="6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Karel Kryl</a:t>
            </a:r>
            <a:endParaRPr lang="cs-CZ" sz="6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22376" y="3933056"/>
            <a:ext cx="7772400" cy="1080120"/>
          </a:xfrm>
        </p:spPr>
        <p:txBody>
          <a:bodyPr>
            <a:noAutofit/>
          </a:bodyPr>
          <a:lstStyle/>
          <a:p>
            <a:r>
              <a:rPr lang="cs-CZ" sz="28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12.4.1944 </a:t>
            </a:r>
            <a:r>
              <a:rPr lang="cs-CZ" sz="280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– 3.3.1994</a:t>
            </a:r>
            <a:endParaRPr lang="cs-CZ" sz="2800" dirty="0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cs-CZ" sz="28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Legendární český písničkář a básník poslední třetiny 20. století.</a:t>
            </a:r>
            <a:endParaRPr lang="cs-CZ" sz="2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739124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Narodil se v Kroměříži. Jeho otec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vlastnil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 Novém Jičíně tiskárnu, v r. 1948 mu však komunisté firmu zlikvidovali. Navzdory buržoaznímu původu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vystudoval,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 absolvování střední keramické školy v Bechyni nastoupil r. 1962 do keramického závodu v Teplicích.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Recitoval, hrál, vystupoval s kytarou a svými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písničkami.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Lidem imponovala přirozenost písničkářova projevu.</a:t>
            </a:r>
          </a:p>
        </p:txBody>
      </p:sp>
    </p:spTree>
    <p:extLst>
      <p:ext uri="{BB962C8B-B14F-4D97-AF65-F5344CB8AC3E}">
        <p14:creationId xmlns:p14="http://schemas.microsoft.com/office/powerpoint/2010/main" xmlns="" val="3126393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idx="1"/>
          </p:nvPr>
        </p:nvSpPr>
        <p:spPr>
          <a:xfrm>
            <a:off x="457200" y="476250"/>
            <a:ext cx="8229600" cy="5649913"/>
          </a:xfrm>
        </p:spPr>
        <p:txBody>
          <a:bodyPr/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Bezprostředně po okupaci Československa sovětskými vojsky v srpnu 1968 složil Kryl mrazivě hořkou píseň </a:t>
            </a: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Bratříčku, zavírej vrátka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která se stala okamžitě hitem. Na jaře 1969 ještě stačila vyjít slavná gramofonová deska, na jejímž obalu je výmluvná fotografie kluka s terčem na zádech. Okupace je vyjádřena prostými slovy, v melodii zaznívá smutek i revolta.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Stejně působivé byly i další písně alba: 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Král a klaun, Salome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či 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Veličenstvo kat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17197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 září 1969 Kryl Československo opustil. Usadil se ve Spolkové republice Německo a pracoval jako redaktor rozhlasové stanice Svobodná Evropa. V zahraničí vydal další desky : 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Karavana mraků,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Plaváček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Ocelárna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 letech 1973-79 studoval na mnichovské univerzitě dějiny umění a žurnalistiku,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navštívil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USA, Kanadu a Austrálii a pořádal koncerty pro krajany a emigranty. Od r. 1983 pracoval na plný úvazek ve Svobodné Evropě jako redaktor sportovních a hudebních aktualit.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544376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 listopadu 1989 se po 20 letech do Československa vrátil a byl nadšeně přijat. Svými vystoupeními si získal velkou popularitu.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Vytříbeným smyslem pro spravedlnost a mravní odpovědnost však Kryl-rebel záhy nacházel novou „rakovinu“ mezilidských vztahů i „maškary“ hodné odsouzení. V písničkách vydaných na deskách 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Tekuté písky, Dopisy, Monology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ostře odsoudil rozdělení Československa a sarkasticky se vyjadřoval k ožehavým tématům a brzy se rozešel i s některými disidenty a emigranty, kteří se podíleli na nové vládě.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16444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505888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Použité zdroje:</a:t>
            </a:r>
          </a:p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HAŠKOVEC,V.-MÜLLER,O.-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TATÍČKOVÁ,I.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Galerie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géniů aneb kdo byl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kdo.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PRAHA:ALBATROS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nakladatelství, a.s.,2000.ISBN 80-00-00899-8.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516920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Úkoly pro žáky:</a:t>
            </a:r>
          </a:p>
          <a:p>
            <a:r>
              <a:rPr lang="cs-CZ" dirty="0" smtClean="0"/>
              <a:t>1) V čem tkví popularita K. Kryla?</a:t>
            </a:r>
          </a:p>
          <a:p>
            <a:r>
              <a:rPr lang="cs-CZ" dirty="0" smtClean="0"/>
              <a:t>2) Uveď názvy písní, kterými upoutal pozornost.</a:t>
            </a:r>
          </a:p>
          <a:p>
            <a:r>
              <a:rPr lang="cs-CZ" dirty="0" smtClean="0"/>
              <a:t>3) O čem jsou tyto písně?</a:t>
            </a:r>
          </a:p>
          <a:p>
            <a:r>
              <a:rPr lang="cs-CZ" dirty="0" smtClean="0"/>
              <a:t>4) Kam a kdy emigroval?</a:t>
            </a:r>
          </a:p>
          <a:p>
            <a:r>
              <a:rPr lang="cs-CZ" dirty="0" smtClean="0"/>
              <a:t>5) Kde v emigraci pracoval?</a:t>
            </a:r>
          </a:p>
          <a:p>
            <a:r>
              <a:rPr lang="cs-CZ" dirty="0" smtClean="0"/>
              <a:t>6) Jaká byla jeho pozice po r. 1989 </a:t>
            </a:r>
            <a:r>
              <a:rPr lang="cs-CZ" smtClean="0"/>
              <a:t>V Čechách?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21402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2899</TotalTime>
  <Words>494</Words>
  <Application>Microsoft Office PowerPoint</Application>
  <PresentationFormat>Předvádění na obrazovce (4:3)</PresentationFormat>
  <Paragraphs>56</Paragraphs>
  <Slides>8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Aspekt</vt:lpstr>
      <vt:lpstr>Snímek 1</vt:lpstr>
      <vt:lpstr>Karel Kryl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Dum</cp:lastModifiedBy>
  <cp:revision>14</cp:revision>
  <dcterms:created xsi:type="dcterms:W3CDTF">2012-10-04T17:02:39Z</dcterms:created>
  <dcterms:modified xsi:type="dcterms:W3CDTF">2014-09-10T09:39:05Z</dcterms:modified>
</cp:coreProperties>
</file>