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7789B-3AFD-4A8C-BCFE-A0952C430C1F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590FB6-618E-46B4-9D7B-FAE0420195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228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590FB6-618E-46B4-9D7B-FAE04201958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14650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EC3B9-BC9B-4AA8-8ECD-B673C8EECC40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51362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EC3B9-BC9B-4AA8-8ECD-B673C8EECC40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6548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EC3B9-BC9B-4AA8-8ECD-B673C8EECC40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91507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EC3B9-BC9B-4AA8-8ECD-B673C8EECC40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11254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EC3B9-BC9B-4AA8-8ECD-B673C8EECC40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0333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590FB6-618E-46B4-9D7B-FAE04201958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3280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91439272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VY_12_INOVACE_55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err="1" smtClean="0"/>
                        <a:t>Mgr</a:t>
                      </a:r>
                      <a:r>
                        <a:rPr lang="cs-CZ" sz="1400" smtClean="0"/>
                        <a:t>. Sylva </a:t>
                      </a:r>
                      <a:r>
                        <a:rPr lang="cs-CZ" sz="1400" dirty="0" smtClean="0"/>
                        <a:t>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Claude Debussy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francouzského skladatele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15.2.2013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15.5.2013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980728"/>
            <a:ext cx="7772400" cy="2232248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Claude Debussy</a:t>
            </a:r>
            <a:endParaRPr lang="cs-CZ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22.8.1862 – 25.3.1918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Francouzský hudební skladatel, představitel hudebního impresionismu.</a:t>
            </a:r>
            <a:endParaRPr lang="cs-C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283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Narodil se v nezámožné rodině v St.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Germain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-en-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Laye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nedaleko Paříže. Rodiče hudbě nerozuměli, ale zaplatili chlapci soukromou hudební výuku. V devíti se začal učit hře na klavír a již v jedenácti byl přijat ke studiu na pařížské konzervatoři. Ve čtrnácti začal skládat působivé písně na verše francouzských romantických básníků.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r.1884 Debussy absolvoval konzervatoř a téhož roku získal prestižní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Římskou cenu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 svou kantátu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Marnotratný syn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948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90.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etech vytvořil řadu písní a vokálních skladeb na verše Baudelaira,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Verlaina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dalších básníků.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Debussy vytvořil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Preludium k Faunovu odpoledni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rozevlátou symfonickou báseň, plnou zvukomalebné touhy a mýtických náznaků. Je považováno za vrcholnou Debussyho skladbu.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jejím stínu nezůstal  ani symfonický cyklus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Nokturna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let 1897-99. 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317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90. letech se skladatel pustil do usilovné práce na své jediné opeře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Pelléas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Mélisanda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kterou tvořil bezmála deset let. Kritika byla ale zamítavá.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Vytvořil velkolepou trojdílnou symfonii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Moře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(1905), což bylo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symbolické: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moři se totiž od dětství utíkal, miloval je, bylo mu důvěrníkem, promlouvalo k němu hudební řečí.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následujících letech složil také řadu skladeb pro děti, např. klavírní svitu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Dětský koutek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balet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Krabice hraček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01674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První světová válka a těžká nemoc způsobily, že se musel vzdát plánů na novou operu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Pád domu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Usherů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ale přesto komponoval až do konce. Jeho poslední prací byly dva sešity klavírních preludií, které patří k vrcholům komorní hudby.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Významné jsou i jeho časopisecké články a kritiky, vydané posmrtně pod názvem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Pan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Croche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antidiletant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750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0999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Který směr Debussy reprezentuje?</a:t>
            </a:r>
          </a:p>
          <a:p>
            <a:r>
              <a:rPr lang="cs-CZ" dirty="0" smtClean="0"/>
              <a:t>2) Jaké skladby – žánry – komponoval?</a:t>
            </a:r>
          </a:p>
          <a:p>
            <a:r>
              <a:rPr lang="cs-CZ" dirty="0" smtClean="0"/>
              <a:t>3) Uveď názvy jeho oper.</a:t>
            </a:r>
          </a:p>
          <a:p>
            <a:r>
              <a:rPr lang="cs-CZ" dirty="0" smtClean="0"/>
              <a:t>4) Pro který hudební nástroj komponoval?</a:t>
            </a:r>
          </a:p>
          <a:p>
            <a:r>
              <a:rPr lang="cs-CZ" dirty="0" smtClean="0"/>
              <a:t>5) Skládal také </a:t>
            </a:r>
            <a:r>
              <a:rPr lang="cs-CZ" smtClean="0"/>
              <a:t>pro děti?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7445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7220</TotalTime>
  <Words>441</Words>
  <Application>Microsoft Office PowerPoint</Application>
  <PresentationFormat>Předvádění na obrazovce (4:3)</PresentationFormat>
  <Paragraphs>57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Snímek 1</vt:lpstr>
      <vt:lpstr>Claude Debussy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15</cp:revision>
  <dcterms:created xsi:type="dcterms:W3CDTF">2012-10-04T17:02:39Z</dcterms:created>
  <dcterms:modified xsi:type="dcterms:W3CDTF">2014-09-10T10:03:26Z</dcterms:modified>
</cp:coreProperties>
</file>