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59BA82-3FB0-4AD6-9B88-207AD43DE7F9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99C9CD-B808-4109-A911-628220FC6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1571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9721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9401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5572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13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1473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317595-6FE3-444A-B2C9-C20905AA502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224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2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22213759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</a:t>
                      </a:r>
                      <a:r>
                        <a:rPr lang="cs-CZ" sz="1400" baseline="0" dirty="0" smtClean="0"/>
                        <a:t> skupina ABBA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</a:t>
                      </a:r>
                      <a:r>
                        <a:rPr lang="cs-CZ" sz="1400" baseline="0" dirty="0" smtClean="0"/>
                        <a:t> se </a:t>
                      </a:r>
                      <a:r>
                        <a:rPr lang="cs-CZ" sz="1400" baseline="0" dirty="0" err="1" smtClean="0"/>
                        <a:t>švedskou</a:t>
                      </a:r>
                      <a:r>
                        <a:rPr lang="cs-CZ" sz="1400" baseline="0" dirty="0" smtClean="0"/>
                        <a:t> skupinou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9.2.2013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ABBA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789040"/>
            <a:ext cx="7772400" cy="15841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1971 – 1981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Švédská hudební skupina, jedna z nejúspěšnějších popových skupin 20. století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86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ABBA zvítězila v písničkové soutěži Eurovize r. 1974 hitem Waterloo, její členové však nebyli žádní nováčci. Měli za sebou zářivou kariéru ve Švédsku, kde patřili k popové špičce.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Skupinu tvořili tito členové: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dvě ženy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Anni-Frid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Lyngstad-Fredrikssonová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Agnetha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Fältskogovou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dva muži –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Andersson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Ulvaeus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na sobě tvrdě pracovala,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vyrostli v silnou skladatelskou dvojici.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402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necelých 90 písní ABBY bychom jen obtížně vybírali vyloženě nepodařené skladby.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Stále moderně znějí písničky jako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Mama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Dancing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Queen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Fernando, Money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Money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Knowing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Knowing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rychlém sledu vycházejí alba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Ring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Ring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, Waterloo,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Arrival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Album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tyto alba zaznamenala neuvěřitelný úspěch.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1977 vyjela ABBA na světové turné, jež patří k nejlepším v historii popu.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65393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1979 se rozvedli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Agnetha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 r.1981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Frida. Přesto v té době skupina dokázala natočit tři alba, která patří v její tvorbě k nejlepším: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Voulez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-Vous, Super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Trouper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Visitors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osobním prohrám se pak připojila i prohra ekonomická: ABBA začala s producentem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Stigem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Anderssonem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investovat do rumunské a egyptské ropy, ale při cenovém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krachu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přišla téměř o všechno. Navíc ji švédský daňový úřad usvědčil z účetních omylů.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709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Benny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Björn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zůstali přáteli i nadále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splnili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 tajný sen – spolu s textařem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Timem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Ricem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zkomponovali muzikál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Chess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(1984). Byl zajímavý už svým námětem, když konfrontoval tehdejší Východ a Západ v rámci šachového turnaje, a pyšnil se výraznými hity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Night in Bangkok, Anthem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aj.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9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667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Kdo tvořil členy hudební skupiny?</a:t>
            </a:r>
          </a:p>
          <a:p>
            <a:r>
              <a:rPr lang="cs-CZ" dirty="0" smtClean="0"/>
              <a:t>2) Jak dlouho existovala ABBA?</a:t>
            </a:r>
          </a:p>
          <a:p>
            <a:r>
              <a:rPr lang="cs-CZ" dirty="0" smtClean="0"/>
              <a:t>3) Vyjmenuj některé hity.</a:t>
            </a:r>
          </a:p>
          <a:p>
            <a:r>
              <a:rPr lang="cs-CZ" dirty="0" smtClean="0"/>
              <a:t>4) Jaké vztahy panovaly ve skupině?</a:t>
            </a:r>
          </a:p>
          <a:p>
            <a:r>
              <a:rPr lang="cs-CZ" dirty="0" smtClean="0"/>
              <a:t>5) Ve kterém roce a za jakých okolností ukončila ABBA </a:t>
            </a:r>
            <a:r>
              <a:rPr lang="cs-CZ" smtClean="0"/>
              <a:t>svou činnost.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964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31</TotalTime>
  <Words>461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ABBA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2012-10-04T17:02:39Z</dcterms:created>
  <dcterms:modified xsi:type="dcterms:W3CDTF">2014-09-10T10:15:19Z</dcterms:modified>
</cp:coreProperties>
</file>