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ED240-5DCF-41E2-815D-F808EE3638B4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90E000-17E1-47AE-88A5-A9BD50C3F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890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90E000-17E1-47AE-88A5-A9BD50C3F3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98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978CA9-6417-4F3B-BCFB-D6C50C74800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490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978CA9-6417-4F3B-BCFB-D6C50C74800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2151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978CA9-6417-4F3B-BCFB-D6C50C74800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75863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978CA9-6417-4F3B-BCFB-D6C50C74800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4096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978CA9-6417-4F3B-BCFB-D6C50C74800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3352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978CA9-6417-4F3B-BCFB-D6C50C74800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5360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90E000-17E1-47AE-88A5-A9BD50C3F3F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0583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640614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Giacomo </a:t>
                      </a:r>
                      <a:r>
                        <a:rPr lang="cs-CZ" sz="1400" dirty="0" err="1" smtClean="0"/>
                        <a:t>Puccini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italského hudebního skladatele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17.2.2013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11.9.2013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24744"/>
            <a:ext cx="7772400" cy="1944216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Giacomo </a:t>
            </a:r>
            <a:r>
              <a:rPr lang="cs-CZ" sz="6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Puccini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6161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22.2.1858 – 29.11.1924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Italský hudební skladatel, představitel verismu, hudební obdoby naturalismu v literatuře.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167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malém severoitalském městečku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Lucca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nedaleko Pisy jako potomek uznávané hudebnické dynastie. Už jeho prapradědeček byl skladatelem náboženské hudby a ředitelem kůru katedrály sv. Martina v Lucce 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Pucciniové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dědili čestné přízvisko „hudebník republiky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Lucca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 10 let vydělával jako varhaník v městských kostelech a zároveň se vzdělával v hudební škole. Tady napsal své první skladby a zamiloval se do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erdiho oper.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46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V letech 1880-83 absolvoval milánskou konzervatoř. Na radu učitelů se rozhodl věnovat výhradně tradičnímu italskému žánru opery a v pětadvaceti dokončil své první dílo, jednoaktovku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Villi</a:t>
            </a:r>
            <a:r>
              <a:rPr lang="cs-CZ" dirty="0" smtClean="0"/>
              <a:t>. </a:t>
            </a:r>
          </a:p>
          <a:p>
            <a:r>
              <a:rPr lang="cs-CZ" dirty="0" smtClean="0"/>
              <a:t>Žil na pokraji bídy a uvažoval, že Itálii navždy opustí.</a:t>
            </a:r>
          </a:p>
          <a:p>
            <a:r>
              <a:rPr lang="cs-CZ" dirty="0" smtClean="0"/>
              <a:t>Po čtyřech letech dokončil druhou operu Edgar – propadla.</a:t>
            </a:r>
          </a:p>
          <a:p>
            <a:r>
              <a:rPr lang="cs-CZ" dirty="0" smtClean="0"/>
              <a:t>Začal pracovat na třetí opeře, jejíž předlohou se stal román </a:t>
            </a:r>
            <a:r>
              <a:rPr lang="cs-CZ" i="1" dirty="0" smtClean="0"/>
              <a:t>Manon </a:t>
            </a:r>
            <a:r>
              <a:rPr lang="cs-CZ" i="1" dirty="0" err="1" smtClean="0"/>
              <a:t>Lescaut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335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Melodická hudba opery </a:t>
            </a:r>
            <a:r>
              <a:rPr lang="cs-CZ" b="1" dirty="0" smtClean="0"/>
              <a:t>Manon </a:t>
            </a:r>
            <a:r>
              <a:rPr lang="cs-CZ" b="1" dirty="0" err="1" smtClean="0"/>
              <a:t>Lescaut</a:t>
            </a:r>
            <a:r>
              <a:rPr lang="cs-CZ" b="1" dirty="0" smtClean="0"/>
              <a:t> </a:t>
            </a:r>
            <a:r>
              <a:rPr lang="cs-CZ" dirty="0" smtClean="0"/>
              <a:t>(1893) nadchla a </a:t>
            </a:r>
            <a:r>
              <a:rPr lang="cs-CZ" dirty="0" err="1" smtClean="0"/>
              <a:t>Puccini</a:t>
            </a:r>
            <a:r>
              <a:rPr lang="cs-CZ" dirty="0" smtClean="0"/>
              <a:t> se stal jedním z nejslavnějších italských skladatelů.</a:t>
            </a:r>
          </a:p>
          <a:p>
            <a:r>
              <a:rPr lang="cs-CZ" dirty="0" smtClean="0"/>
              <a:t>I následující opera </a:t>
            </a:r>
            <a:r>
              <a:rPr lang="cs-CZ" b="1" dirty="0" smtClean="0"/>
              <a:t>Bohéma </a:t>
            </a:r>
            <a:r>
              <a:rPr lang="cs-CZ" dirty="0" smtClean="0"/>
              <a:t>(1896) sklidila nadšené ovace a během jediného roku se rozlétla téměř do celého světa.</a:t>
            </a:r>
          </a:p>
          <a:p>
            <a:r>
              <a:rPr lang="cs-CZ" dirty="0" err="1" smtClean="0"/>
              <a:t>Puccini</a:t>
            </a:r>
            <a:r>
              <a:rPr lang="cs-CZ" dirty="0" smtClean="0"/>
              <a:t> byl nejen podmanivý skladatel, ale i nápaditý dramatik se smyslem pro psychologii postav a efektní dojímavé scény.</a:t>
            </a:r>
          </a:p>
          <a:p>
            <a:r>
              <a:rPr lang="cs-CZ" dirty="0" smtClean="0"/>
              <a:t>Nemenší </a:t>
            </a:r>
            <a:r>
              <a:rPr lang="cs-CZ" dirty="0" smtClean="0"/>
              <a:t>triumf slavila v Itálii i ve světě opera </a:t>
            </a:r>
            <a:r>
              <a:rPr lang="cs-CZ" b="1" dirty="0" err="1" smtClean="0"/>
              <a:t>Tosca</a:t>
            </a:r>
            <a:r>
              <a:rPr lang="cs-CZ" b="1" dirty="0" smtClean="0"/>
              <a:t> </a:t>
            </a:r>
            <a:r>
              <a:rPr lang="cs-CZ" dirty="0" smtClean="0"/>
              <a:t>(1900).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75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Námět na další operu nalezl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Puccini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při návštěvě Londýna, když v jednom z tamních divadel zhlédl americkou hru Gejša, tragický příběh mladičké Japonky, která se zamilovala do cizího námořníka. Z tohoto námětu vznikla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Madame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Butterfly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kritika nebyla příznivá.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Puccini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ji předělal – a nová verze se dočkala uznání a popularity.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počátku 20. let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Puccini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překonal tvůrčí krizi a pustil se do velké opery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Turandot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fantaskního příběhu ze staré Číny.</a:t>
            </a:r>
          </a:p>
        </p:txBody>
      </p:sp>
    </p:spTree>
    <p:extLst>
      <p:ext uri="{BB962C8B-B14F-4D97-AF65-F5344CB8AC3E}">
        <p14:creationId xmlns:p14="http://schemas.microsoft.com/office/powerpoint/2010/main" xmlns="" val="429381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Operu však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nedokončil,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uprostřed práce zemřel na rakovinu hrdla. Dílo, u něhož chyběl jen poslední duet, dokončil skladatel Franco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Alfano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879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Jak si jako dítě přivydělával?</a:t>
            </a:r>
          </a:p>
          <a:p>
            <a:r>
              <a:rPr lang="cs-CZ" dirty="0" smtClean="0"/>
              <a:t>2) Který hudební žánr byl jeho doménou?</a:t>
            </a:r>
          </a:p>
          <a:p>
            <a:r>
              <a:rPr lang="cs-CZ" dirty="0" smtClean="0"/>
              <a:t>3) Které opery inspirovala témata z Číny?</a:t>
            </a:r>
          </a:p>
          <a:p>
            <a:r>
              <a:rPr lang="cs-CZ" dirty="0" smtClean="0"/>
              <a:t>4) Jaký ohlas sklidila opera </a:t>
            </a:r>
            <a:r>
              <a:rPr lang="cs-CZ" dirty="0" err="1" smtClean="0"/>
              <a:t>Tosca</a:t>
            </a:r>
            <a:r>
              <a:rPr lang="cs-CZ" dirty="0" smtClean="0"/>
              <a:t>?</a:t>
            </a:r>
          </a:p>
          <a:p>
            <a:r>
              <a:rPr lang="cs-CZ" dirty="0" smtClean="0"/>
              <a:t>5) V čem </a:t>
            </a:r>
            <a:r>
              <a:rPr lang="cs-CZ" dirty="0" err="1" smtClean="0"/>
              <a:t>Puccini</a:t>
            </a:r>
            <a:r>
              <a:rPr lang="cs-CZ" dirty="0" smtClean="0"/>
              <a:t> </a:t>
            </a:r>
            <a:r>
              <a:rPr lang="cs-CZ" smtClean="0"/>
              <a:t>ještě vynikal?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262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1467</TotalTime>
  <Words>491</Words>
  <Application>Microsoft Office PowerPoint</Application>
  <PresentationFormat>Předvádění na obrazovce (4:3)</PresentationFormat>
  <Paragraphs>61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Giacomo Puccini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12</cp:revision>
  <dcterms:created xsi:type="dcterms:W3CDTF">2012-10-04T17:02:39Z</dcterms:created>
  <dcterms:modified xsi:type="dcterms:W3CDTF">2014-09-10T10:05:11Z</dcterms:modified>
</cp:coreProperties>
</file>