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2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0E259F-36D4-40E1-A4B3-744925479F5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BC649E-26BB-4D8C-BADE-0F81BA46E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148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BC649E-26BB-4D8C-BADE-0F81BA46EEB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901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33EA8A-3C31-4D87-A60B-04ECB070B46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547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33EA8A-3C31-4D87-A60B-04ECB070B46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654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33EA8A-3C31-4D87-A60B-04ECB070B46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0822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33EA8A-3C31-4D87-A60B-04ECB070B46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3541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33EA8A-3C31-4D87-A60B-04ECB070B46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707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BC649E-26BB-4D8C-BADE-0F81BA46EEB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850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244078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Leonard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Bernstein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amerického dirigenta </a:t>
                      </a:r>
                      <a:r>
                        <a:rPr lang="cs-CZ" sz="1400" baseline="0" smtClean="0"/>
                        <a:t>a pedagoga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3.3.2013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Leonard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Bernstein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832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25.8.1918 – 14.10.1990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Americký hudební skladatel, dirigent, pedagog a popularizátor hudby.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33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USA nedaleko Bostonu jako syn židovských přistěhovalců z Ruska.  Otec se přátelil s ortodoxními chasidy, jejíž písně malého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Leonyho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uchvátily. Ke klavíru se dostal poprvé v deseti letech – a rázem pochopil, že hudba bude posláním jeho života.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sedmnácti začal studovat kompozici a klavír na Harvardově univerzitě. Od r. 1939 pokračoval ve studiu hudby ve Filadelfii a v r. 1942 odjel do hudebního střediska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Tangelwood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kde vznikly jeho první významné skladby.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82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angažmá získal v r. 1943, kdy se stal asistentem dirigenta Newyorské filharmonie.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1944 napsal hudbu k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baletu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Fancy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(Volní jako ptáci)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Místo klasického evropského baletu vznikl spíše muzikál.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r. 1945 byl hlavním dirigentem New York City Center.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Začal sám vyučovat na Harvardu a dalších školách.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Stále více ho přitahovala hudební divadla na newyorské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Brodwayi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83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1953 napsal muzikál Báječné město a v r. 1956 další muzikál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Candile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Hudba byla vynikající, ale filozofický obsah připadal americkému publiku příliš složitý.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Muzikál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West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Side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Story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(1957) je příběhem o nemilosrdné válce mezi gangy mladistvých v chudinské čtvrti na západním okraji New Yorku. Měl okamžitě obrovský úspěch a v r.1961 byl zfilmován.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Bernstein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tak stal novým národním skladatelem.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1958 byl jako první rodilý Američan jmenován šéfdirigentem Newyorské filharmonie.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12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první začal vystupovat s přednáškami o vážné hudbě v televizi. Tyto lekce trvaly patnáct let a jsou natolik zajímavé, že se vysílají dodnes.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r. 1969 pohostinsky dirigoval v milánské La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Scale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ve Vídni a jinde.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1971 napsal skladbu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Mše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která byla pokusem o syntézu liturgických nápěvů, rockové hudby a zároveň náboženským poselstvím , výzvou k míru a lásce namířenou proti válce ve Vietnamu.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1989 uspořádal v Berlíně koncert na počest pádu Berlínské zdi.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69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087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Kde a jaký hudební nástroj studoval?</a:t>
            </a:r>
          </a:p>
          <a:p>
            <a:r>
              <a:rPr lang="cs-CZ" dirty="0" smtClean="0"/>
              <a:t>2) Jaké bylo jeho první hudební angažmá?</a:t>
            </a:r>
          </a:p>
          <a:p>
            <a:r>
              <a:rPr lang="cs-CZ" dirty="0" smtClean="0"/>
              <a:t>3) Kde od roku 1969 dirigoval?</a:t>
            </a:r>
          </a:p>
          <a:p>
            <a:r>
              <a:rPr lang="cs-CZ" dirty="0" smtClean="0"/>
              <a:t>4) Čím zareagoval na válku ve Vietnamu?</a:t>
            </a:r>
          </a:p>
          <a:p>
            <a:r>
              <a:rPr lang="cs-CZ" dirty="0" smtClean="0"/>
              <a:t>5) </a:t>
            </a:r>
            <a:r>
              <a:rPr lang="cs-CZ" smtClean="0"/>
              <a:t>Co uspořádal v roce 1989?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743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2899</TotalTime>
  <Words>508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Leonard Bernstein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2014-05-14T08:19:25Z</dcterms:modified>
</cp:coreProperties>
</file>